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2" r:id="rId2"/>
    <p:sldId id="256" r:id="rId3"/>
    <p:sldId id="283" r:id="rId4"/>
    <p:sldId id="270" r:id="rId5"/>
    <p:sldId id="258" r:id="rId6"/>
    <p:sldId id="274" r:id="rId7"/>
    <p:sldId id="262" r:id="rId8"/>
    <p:sldId id="280" r:id="rId9"/>
    <p:sldId id="260" r:id="rId10"/>
    <p:sldId id="261" r:id="rId11"/>
    <p:sldId id="264" r:id="rId12"/>
    <p:sldId id="275" r:id="rId13"/>
    <p:sldId id="272" r:id="rId14"/>
    <p:sldId id="279" r:id="rId15"/>
    <p:sldId id="281" r:id="rId16"/>
    <p:sldId id="265" r:id="rId17"/>
    <p:sldId id="273" r:id="rId18"/>
    <p:sldId id="266" r:id="rId19"/>
    <p:sldId id="284" r:id="rId20"/>
    <p:sldId id="276" r:id="rId21"/>
    <p:sldId id="259" r:id="rId22"/>
    <p:sldId id="271" r:id="rId23"/>
    <p:sldId id="278" r:id="rId24"/>
    <p:sldId id="277" r:id="rId25"/>
    <p:sldId id="285" r:id="rId26"/>
    <p:sldId id="269" r:id="rId27"/>
  </p:sldIdLst>
  <p:sldSz cx="18288000" cy="10287000"/>
  <p:notesSz cx="10021888" cy="688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610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7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1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7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1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7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7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8740" y="2956851"/>
            <a:ext cx="2404496" cy="21640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878741" y="914400"/>
            <a:ext cx="2404496" cy="20522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/>
          <a:p>
            <a:fld id="{C0B25E33-9CB6-464A-8F33-06AEB238820C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60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167361" y="9566910"/>
            <a:ext cx="4206240" cy="276999"/>
          </a:xfrm>
        </p:spPr>
        <p:txBody>
          <a:bodyPr/>
          <a:lstStyle/>
          <a:p>
            <a:fld id="{842E7C5C-2D39-4263-8FDC-E921DC8F2F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999185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3886" y="1093673"/>
            <a:ext cx="12155873" cy="249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7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44395" y="3043682"/>
            <a:ext cx="9540875" cy="3954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1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image" Target="../media/image7.png"/><Relationship Id="rId3" Type="http://schemas.openxmlformats.org/officeDocument/2006/relationships/image" Target="../media/image12.jpg"/><Relationship Id="rId7" Type="http://schemas.openxmlformats.org/officeDocument/2006/relationships/image" Target="../media/image14.jpeg"/><Relationship Id="rId12" Type="http://schemas.openxmlformats.org/officeDocument/2006/relationships/image" Target="../media/image17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6.xml"/><Relationship Id="rId11" Type="http://schemas.openxmlformats.org/officeDocument/2006/relationships/slide" Target="slide22.xml"/><Relationship Id="rId5" Type="http://schemas.openxmlformats.org/officeDocument/2006/relationships/image" Target="../media/image13.jpg"/><Relationship Id="rId15" Type="http://schemas.openxmlformats.org/officeDocument/2006/relationships/image" Target="../media/image18.jpeg"/><Relationship Id="rId10" Type="http://schemas.openxmlformats.org/officeDocument/2006/relationships/image" Target="../media/image16.png"/><Relationship Id="rId4" Type="http://schemas.openxmlformats.org/officeDocument/2006/relationships/slide" Target="slide11.xml"/><Relationship Id="rId9" Type="http://schemas.openxmlformats.org/officeDocument/2006/relationships/image" Target="../media/image15.jpg"/><Relationship Id="rId1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microsoft.com/office/2007/relationships/hdphoto" Target="../media/hdphoto2.wdp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3.jpeg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46.png"/><Relationship Id="rId4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55.png"/><Relationship Id="rId4" Type="http://schemas.openxmlformats.org/officeDocument/2006/relationships/slide" Target="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slide" Target="slide4.xml"/><Relationship Id="rId5" Type="http://schemas.openxmlformats.org/officeDocument/2006/relationships/image" Target="../media/image54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63.png"/><Relationship Id="rId4" Type="http://schemas.openxmlformats.org/officeDocument/2006/relationships/slide" Target="slide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0.png"/><Relationship Id="rId7" Type="http://schemas.openxmlformats.org/officeDocument/2006/relationships/image" Target="../media/image6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6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slide" Target="slide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19200" y="1181100"/>
            <a:ext cx="9144000" cy="7478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явь впились в твои туманы</a:t>
            </a:r>
          </a:p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Виденья трехсотлетних снов,</a:t>
            </a:r>
          </a:p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О, самый призрачный и стройный</a:t>
            </a:r>
          </a:p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всех российских городов!</a:t>
            </a:r>
          </a:p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майской ночью в белом дыме,</a:t>
            </a:r>
          </a:p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 завыванье зимних </a:t>
            </a:r>
            <a:r>
              <a:rPr lang="ru-RU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пург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 всех прекрасней, – несравнимый,</a:t>
            </a:r>
          </a:p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Блистательный наш город …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1049000" y="1638300"/>
            <a:ext cx="6286500" cy="6932831"/>
            <a:chOff x="11049000" y="1638300"/>
            <a:chExt cx="6286500" cy="6932831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49000" y="1638300"/>
              <a:ext cx="6286500" cy="62865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2649200" y="7924800"/>
              <a:ext cx="35878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Санкт-Петербург</a:t>
              </a:r>
              <a:endParaRPr lang="ru-RU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97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96850" y="1967160"/>
            <a:ext cx="14298294" cy="5988050"/>
            <a:chOff x="1996850" y="1967160"/>
            <a:chExt cx="14298294" cy="59880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1329" y="2101640"/>
              <a:ext cx="14163688" cy="585314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6850" y="1967160"/>
              <a:ext cx="14163688" cy="585314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4244395" y="3043682"/>
            <a:ext cx="9540875" cy="38850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69875" algn="ctr">
              <a:lnSpc>
                <a:spcPts val="7520"/>
              </a:lnSpc>
              <a:spcBef>
                <a:spcPts val="95"/>
              </a:spcBef>
            </a:pPr>
            <a:r>
              <a:rPr lang="ru-RU" sz="8950" spc="-950" dirty="0" smtClean="0">
                <a:latin typeface="Cambria"/>
                <a:cs typeface="Cambria"/>
              </a:rPr>
              <a:t>Виртуальная экскурсия </a:t>
            </a:r>
          </a:p>
          <a:p>
            <a:pPr marR="269875" algn="ctr">
              <a:lnSpc>
                <a:spcPts val="7520"/>
              </a:lnSpc>
              <a:spcBef>
                <a:spcPts val="95"/>
              </a:spcBef>
            </a:pPr>
            <a:r>
              <a:rPr lang="ru-RU" sz="8950" spc="-950" dirty="0" smtClean="0">
                <a:latin typeface="Cambria"/>
                <a:cs typeface="Cambria"/>
              </a:rPr>
              <a:t>по </a:t>
            </a:r>
          </a:p>
          <a:p>
            <a:pPr marR="269875" algn="ctr">
              <a:lnSpc>
                <a:spcPts val="7520"/>
              </a:lnSpc>
              <a:spcBef>
                <a:spcPts val="95"/>
              </a:spcBef>
            </a:pPr>
            <a:r>
              <a:rPr lang="ru-RU" sz="8950" spc="-950" dirty="0" smtClean="0">
                <a:latin typeface="Cambria"/>
                <a:cs typeface="Cambria"/>
              </a:rPr>
              <a:t>Санкт-Петербургу </a:t>
            </a:r>
            <a:endParaRPr sz="22200" dirty="0">
              <a:latin typeface="Cambria"/>
              <a:cs typeface="Cambr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3149" y="-9784"/>
            <a:ext cx="18291474" cy="10292780"/>
            <a:chOff x="-3149" y="-9784"/>
            <a:chExt cx="18291474" cy="10292780"/>
          </a:xfrm>
        </p:grpSpPr>
        <p:sp>
          <p:nvSpPr>
            <p:cNvPr id="7" name="object 7"/>
            <p:cNvSpPr/>
            <p:nvPr/>
          </p:nvSpPr>
          <p:spPr>
            <a:xfrm>
              <a:off x="-3149" y="-9784"/>
              <a:ext cx="3001645" cy="2181225"/>
            </a:xfrm>
            <a:custGeom>
              <a:avLst/>
              <a:gdLst/>
              <a:ahLst/>
              <a:cxnLst/>
              <a:rect l="l" t="t" r="r" b="b"/>
              <a:pathLst>
                <a:path w="3001645" h="2181225">
                  <a:moveTo>
                    <a:pt x="2993" y="143012"/>
                  </a:moveTo>
                  <a:lnTo>
                    <a:pt x="512" y="143795"/>
                  </a:lnTo>
                  <a:lnTo>
                    <a:pt x="3149" y="9784"/>
                  </a:lnTo>
                  <a:lnTo>
                    <a:pt x="2993" y="143012"/>
                  </a:lnTo>
                  <a:close/>
                </a:path>
                <a:path w="3001645" h="2181225">
                  <a:moveTo>
                    <a:pt x="433012" y="7256"/>
                  </a:moveTo>
                  <a:lnTo>
                    <a:pt x="430143" y="8162"/>
                  </a:lnTo>
                  <a:lnTo>
                    <a:pt x="3149" y="9784"/>
                  </a:lnTo>
                  <a:lnTo>
                    <a:pt x="433012" y="7256"/>
                  </a:lnTo>
                  <a:close/>
                </a:path>
                <a:path w="3001645" h="2181225">
                  <a:moveTo>
                    <a:pt x="421596" y="77449"/>
                  </a:moveTo>
                  <a:lnTo>
                    <a:pt x="2915" y="209626"/>
                  </a:lnTo>
                  <a:lnTo>
                    <a:pt x="2993" y="143012"/>
                  </a:lnTo>
                  <a:lnTo>
                    <a:pt x="430143" y="8162"/>
                  </a:lnTo>
                  <a:lnTo>
                    <a:pt x="600941" y="7513"/>
                  </a:lnTo>
                  <a:lnTo>
                    <a:pt x="465239" y="50353"/>
                  </a:lnTo>
                  <a:lnTo>
                    <a:pt x="421596" y="77449"/>
                  </a:lnTo>
                  <a:close/>
                </a:path>
                <a:path w="3001645" h="2181225">
                  <a:moveTo>
                    <a:pt x="834995" y="639468"/>
                  </a:moveTo>
                  <a:lnTo>
                    <a:pt x="775957" y="658106"/>
                  </a:lnTo>
                  <a:lnTo>
                    <a:pt x="756932" y="610841"/>
                  </a:lnTo>
                  <a:lnTo>
                    <a:pt x="739185" y="563172"/>
                  </a:lnTo>
                  <a:lnTo>
                    <a:pt x="722477" y="515175"/>
                  </a:lnTo>
                  <a:lnTo>
                    <a:pt x="706570" y="466926"/>
                  </a:lnTo>
                  <a:lnTo>
                    <a:pt x="695046" y="430611"/>
                  </a:lnTo>
                  <a:lnTo>
                    <a:pt x="680170" y="382036"/>
                  </a:lnTo>
                  <a:lnTo>
                    <a:pt x="665754" y="333315"/>
                  </a:lnTo>
                  <a:lnTo>
                    <a:pt x="651678" y="284487"/>
                  </a:lnTo>
                  <a:lnTo>
                    <a:pt x="637820" y="235591"/>
                  </a:lnTo>
                  <a:lnTo>
                    <a:pt x="624057" y="186665"/>
                  </a:lnTo>
                  <a:lnTo>
                    <a:pt x="609324" y="138045"/>
                  </a:lnTo>
                  <a:lnTo>
                    <a:pt x="597180" y="101925"/>
                  </a:lnTo>
                  <a:lnTo>
                    <a:pt x="584359" y="66019"/>
                  </a:lnTo>
                  <a:lnTo>
                    <a:pt x="567592" y="18041"/>
                  </a:lnTo>
                  <a:lnTo>
                    <a:pt x="600941" y="7513"/>
                  </a:lnTo>
                  <a:lnTo>
                    <a:pt x="643640" y="7350"/>
                  </a:lnTo>
                  <a:lnTo>
                    <a:pt x="631150" y="11294"/>
                  </a:lnTo>
                  <a:lnTo>
                    <a:pt x="644233" y="47117"/>
                  </a:lnTo>
                  <a:lnTo>
                    <a:pt x="660607" y="95219"/>
                  </a:lnTo>
                  <a:lnTo>
                    <a:pt x="675556" y="143771"/>
                  </a:lnTo>
                  <a:lnTo>
                    <a:pt x="689590" y="192612"/>
                  </a:lnTo>
                  <a:lnTo>
                    <a:pt x="699394" y="229470"/>
                  </a:lnTo>
                  <a:lnTo>
                    <a:pt x="713124" y="278407"/>
                  </a:lnTo>
                  <a:lnTo>
                    <a:pt x="727365" y="327183"/>
                  </a:lnTo>
                  <a:lnTo>
                    <a:pt x="742092" y="375805"/>
                  </a:lnTo>
                  <a:lnTo>
                    <a:pt x="753404" y="412187"/>
                  </a:lnTo>
                  <a:lnTo>
                    <a:pt x="787874" y="521166"/>
                  </a:lnTo>
                  <a:lnTo>
                    <a:pt x="800246" y="557213"/>
                  </a:lnTo>
                  <a:lnTo>
                    <a:pt x="810070" y="580748"/>
                  </a:lnTo>
                  <a:lnTo>
                    <a:pt x="824399" y="616177"/>
                  </a:lnTo>
                  <a:lnTo>
                    <a:pt x="834995" y="639468"/>
                  </a:lnTo>
                  <a:close/>
                </a:path>
                <a:path w="3001645" h="2181225">
                  <a:moveTo>
                    <a:pt x="2477" y="583260"/>
                  </a:moveTo>
                  <a:lnTo>
                    <a:pt x="2317" y="582714"/>
                  </a:lnTo>
                  <a:lnTo>
                    <a:pt x="1257" y="210149"/>
                  </a:lnTo>
                  <a:lnTo>
                    <a:pt x="2915" y="209626"/>
                  </a:lnTo>
                  <a:lnTo>
                    <a:pt x="2477" y="583260"/>
                  </a:lnTo>
                  <a:close/>
                </a:path>
                <a:path w="3001645" h="2181225">
                  <a:moveTo>
                    <a:pt x="1006643" y="5971"/>
                  </a:moveTo>
                  <a:lnTo>
                    <a:pt x="643640" y="7350"/>
                  </a:lnTo>
                  <a:lnTo>
                    <a:pt x="657675" y="2920"/>
                  </a:lnTo>
                  <a:lnTo>
                    <a:pt x="1006643" y="5971"/>
                  </a:lnTo>
                  <a:close/>
                </a:path>
                <a:path w="3001645" h="2181225">
                  <a:moveTo>
                    <a:pt x="1549069" y="414037"/>
                  </a:moveTo>
                  <a:lnTo>
                    <a:pt x="1488610" y="433124"/>
                  </a:lnTo>
                  <a:lnTo>
                    <a:pt x="1481192" y="395512"/>
                  </a:lnTo>
                  <a:lnTo>
                    <a:pt x="1477106" y="370166"/>
                  </a:lnTo>
                  <a:lnTo>
                    <a:pt x="1468213" y="333020"/>
                  </a:lnTo>
                  <a:lnTo>
                    <a:pt x="1452728" y="284637"/>
                  </a:lnTo>
                  <a:lnTo>
                    <a:pt x="1438901" y="249049"/>
                  </a:lnTo>
                  <a:lnTo>
                    <a:pt x="1417024" y="202684"/>
                  </a:lnTo>
                  <a:lnTo>
                    <a:pt x="1405920" y="179554"/>
                  </a:lnTo>
                  <a:lnTo>
                    <a:pt x="1391819" y="144052"/>
                  </a:lnTo>
                  <a:lnTo>
                    <a:pt x="1382798" y="120264"/>
                  </a:lnTo>
                  <a:lnTo>
                    <a:pt x="1371640" y="83833"/>
                  </a:lnTo>
                  <a:lnTo>
                    <a:pt x="1365829" y="59032"/>
                  </a:lnTo>
                  <a:lnTo>
                    <a:pt x="1357013" y="21862"/>
                  </a:lnTo>
                  <a:lnTo>
                    <a:pt x="1355500" y="9021"/>
                  </a:lnTo>
                  <a:lnTo>
                    <a:pt x="1006643" y="5971"/>
                  </a:lnTo>
                  <a:lnTo>
                    <a:pt x="1416167" y="4415"/>
                  </a:lnTo>
                  <a:lnTo>
                    <a:pt x="1424712" y="40443"/>
                  </a:lnTo>
                  <a:lnTo>
                    <a:pt x="1430523" y="65244"/>
                  </a:lnTo>
                  <a:lnTo>
                    <a:pt x="1446262" y="113546"/>
                  </a:lnTo>
                  <a:lnTo>
                    <a:pt x="1465526" y="160736"/>
                  </a:lnTo>
                  <a:lnTo>
                    <a:pt x="1482458" y="195344"/>
                  </a:lnTo>
                  <a:lnTo>
                    <a:pt x="1502672" y="242234"/>
                  </a:lnTo>
                  <a:lnTo>
                    <a:pt x="1520311" y="289937"/>
                  </a:lnTo>
                  <a:lnTo>
                    <a:pt x="1527273" y="314375"/>
                  </a:lnTo>
                  <a:lnTo>
                    <a:pt x="1536559" y="351397"/>
                  </a:lnTo>
                  <a:lnTo>
                    <a:pt x="1544911" y="388714"/>
                  </a:lnTo>
                  <a:lnTo>
                    <a:pt x="1549069" y="414037"/>
                  </a:lnTo>
                  <a:close/>
                </a:path>
                <a:path w="3001645" h="2181225">
                  <a:moveTo>
                    <a:pt x="1513509" y="4045"/>
                  </a:moveTo>
                  <a:lnTo>
                    <a:pt x="1416167" y="4415"/>
                  </a:lnTo>
                  <a:lnTo>
                    <a:pt x="1415896" y="3272"/>
                  </a:lnTo>
                  <a:lnTo>
                    <a:pt x="1416364" y="3125"/>
                  </a:lnTo>
                  <a:lnTo>
                    <a:pt x="1513509" y="4045"/>
                  </a:lnTo>
                  <a:close/>
                </a:path>
                <a:path w="3001645" h="2181225">
                  <a:moveTo>
                    <a:pt x="2193536" y="183945"/>
                  </a:moveTo>
                  <a:lnTo>
                    <a:pt x="2134288" y="202649"/>
                  </a:lnTo>
                  <a:lnTo>
                    <a:pt x="2129716" y="177457"/>
                  </a:lnTo>
                  <a:lnTo>
                    <a:pt x="2124838" y="152361"/>
                  </a:lnTo>
                  <a:lnTo>
                    <a:pt x="2116717" y="114971"/>
                  </a:lnTo>
                  <a:lnTo>
                    <a:pt x="2104843" y="78766"/>
                  </a:lnTo>
                  <a:lnTo>
                    <a:pt x="2083619" y="32195"/>
                  </a:lnTo>
                  <a:lnTo>
                    <a:pt x="2071782" y="9297"/>
                  </a:lnTo>
                  <a:lnTo>
                    <a:pt x="1513509" y="4045"/>
                  </a:lnTo>
                  <a:lnTo>
                    <a:pt x="2138120" y="1672"/>
                  </a:lnTo>
                  <a:lnTo>
                    <a:pt x="2158806" y="48412"/>
                  </a:lnTo>
                  <a:lnTo>
                    <a:pt x="2175605" y="96380"/>
                  </a:lnTo>
                  <a:lnTo>
                    <a:pt x="2183865" y="133726"/>
                  </a:lnTo>
                  <a:lnTo>
                    <a:pt x="2188861" y="158785"/>
                  </a:lnTo>
                  <a:lnTo>
                    <a:pt x="2193536" y="183945"/>
                  </a:lnTo>
                  <a:close/>
                </a:path>
                <a:path w="3001645" h="2181225">
                  <a:moveTo>
                    <a:pt x="103178" y="883818"/>
                  </a:moveTo>
                  <a:lnTo>
                    <a:pt x="46484" y="901717"/>
                  </a:lnTo>
                  <a:lnTo>
                    <a:pt x="28227" y="854209"/>
                  </a:lnTo>
                  <a:lnTo>
                    <a:pt x="9686" y="806791"/>
                  </a:lnTo>
                  <a:lnTo>
                    <a:pt x="2239" y="786596"/>
                  </a:lnTo>
                  <a:lnTo>
                    <a:pt x="2477" y="583260"/>
                  </a:lnTo>
                  <a:lnTo>
                    <a:pt x="27274" y="668060"/>
                  </a:lnTo>
                  <a:lnTo>
                    <a:pt x="42069" y="716661"/>
                  </a:lnTo>
                  <a:lnTo>
                    <a:pt x="58095" y="764873"/>
                  </a:lnTo>
                  <a:lnTo>
                    <a:pt x="76053" y="812475"/>
                  </a:lnTo>
                  <a:lnTo>
                    <a:pt x="81162" y="824180"/>
                  </a:lnTo>
                  <a:lnTo>
                    <a:pt x="89920" y="848050"/>
                  </a:lnTo>
                  <a:lnTo>
                    <a:pt x="94704" y="859858"/>
                  </a:lnTo>
                  <a:lnTo>
                    <a:pt x="103178" y="883818"/>
                  </a:lnTo>
                  <a:close/>
                </a:path>
                <a:path w="3001645" h="2181225">
                  <a:moveTo>
                    <a:pt x="2087" y="915733"/>
                  </a:moveTo>
                  <a:lnTo>
                    <a:pt x="888" y="782933"/>
                  </a:lnTo>
                  <a:lnTo>
                    <a:pt x="2239" y="786596"/>
                  </a:lnTo>
                  <a:lnTo>
                    <a:pt x="2087" y="915733"/>
                  </a:lnTo>
                  <a:close/>
                </a:path>
                <a:path w="3001645" h="2181225">
                  <a:moveTo>
                    <a:pt x="2762832" y="4219"/>
                  </a:moveTo>
                  <a:lnTo>
                    <a:pt x="2697073" y="24979"/>
                  </a:lnTo>
                  <a:lnTo>
                    <a:pt x="2734013" y="0"/>
                  </a:lnTo>
                  <a:lnTo>
                    <a:pt x="2762832" y="4219"/>
                  </a:lnTo>
                  <a:close/>
                </a:path>
                <a:path w="3001645" h="2181225">
                  <a:moveTo>
                    <a:pt x="2464861" y="111606"/>
                  </a:moveTo>
                  <a:lnTo>
                    <a:pt x="1730388" y="343477"/>
                  </a:lnTo>
                  <a:lnTo>
                    <a:pt x="1754538" y="322535"/>
                  </a:lnTo>
                  <a:lnTo>
                    <a:pt x="2433775" y="108102"/>
                  </a:lnTo>
                  <a:lnTo>
                    <a:pt x="2464861" y="111606"/>
                  </a:lnTo>
                  <a:close/>
                </a:path>
                <a:path w="3001645" h="2181225">
                  <a:moveTo>
                    <a:pt x="1027130" y="1324611"/>
                  </a:moveTo>
                  <a:lnTo>
                    <a:pt x="968397" y="1343153"/>
                  </a:lnTo>
                  <a:lnTo>
                    <a:pt x="958065" y="1306461"/>
                  </a:lnTo>
                  <a:lnTo>
                    <a:pt x="955419" y="1293978"/>
                  </a:lnTo>
                  <a:lnTo>
                    <a:pt x="953261" y="1281342"/>
                  </a:lnTo>
                  <a:lnTo>
                    <a:pt x="946051" y="1243664"/>
                  </a:lnTo>
                  <a:lnTo>
                    <a:pt x="939030" y="1205927"/>
                  </a:lnTo>
                  <a:lnTo>
                    <a:pt x="935072" y="1180541"/>
                  </a:lnTo>
                  <a:lnTo>
                    <a:pt x="925586" y="1143582"/>
                  </a:lnTo>
                  <a:lnTo>
                    <a:pt x="909610" y="1095355"/>
                  </a:lnTo>
                  <a:lnTo>
                    <a:pt x="887243" y="1035827"/>
                  </a:lnTo>
                  <a:lnTo>
                    <a:pt x="868373" y="988513"/>
                  </a:lnTo>
                  <a:lnTo>
                    <a:pt x="851417" y="940594"/>
                  </a:lnTo>
                  <a:lnTo>
                    <a:pt x="834793" y="879253"/>
                  </a:lnTo>
                  <a:lnTo>
                    <a:pt x="827307" y="841663"/>
                  </a:lnTo>
                  <a:lnTo>
                    <a:pt x="819569" y="804152"/>
                  </a:lnTo>
                  <a:lnTo>
                    <a:pt x="811026" y="766895"/>
                  </a:lnTo>
                  <a:lnTo>
                    <a:pt x="801123" y="730068"/>
                  </a:lnTo>
                  <a:lnTo>
                    <a:pt x="2009" y="982346"/>
                  </a:lnTo>
                  <a:lnTo>
                    <a:pt x="2087" y="915733"/>
                  </a:lnTo>
                  <a:lnTo>
                    <a:pt x="1262128" y="517941"/>
                  </a:lnTo>
                  <a:lnTo>
                    <a:pt x="1305599" y="490900"/>
                  </a:lnTo>
                  <a:lnTo>
                    <a:pt x="1617978" y="392282"/>
                  </a:lnTo>
                  <a:lnTo>
                    <a:pt x="1643581" y="370882"/>
                  </a:lnTo>
                  <a:lnTo>
                    <a:pt x="2610531" y="65618"/>
                  </a:lnTo>
                  <a:lnTo>
                    <a:pt x="2651849" y="39256"/>
                  </a:lnTo>
                  <a:lnTo>
                    <a:pt x="2763960" y="3863"/>
                  </a:lnTo>
                  <a:lnTo>
                    <a:pt x="2778693" y="25848"/>
                  </a:lnTo>
                  <a:lnTo>
                    <a:pt x="2775390" y="40208"/>
                  </a:lnTo>
                  <a:lnTo>
                    <a:pt x="2757914" y="59043"/>
                  </a:lnTo>
                  <a:lnTo>
                    <a:pt x="2706775" y="75188"/>
                  </a:lnTo>
                  <a:lnTo>
                    <a:pt x="2660053" y="103256"/>
                  </a:lnTo>
                  <a:lnTo>
                    <a:pt x="1750404" y="390429"/>
                  </a:lnTo>
                  <a:lnTo>
                    <a:pt x="1721597" y="412842"/>
                  </a:lnTo>
                  <a:lnTo>
                    <a:pt x="937708" y="660313"/>
                  </a:lnTo>
                  <a:lnTo>
                    <a:pt x="899608" y="685659"/>
                  </a:lnTo>
                  <a:lnTo>
                    <a:pt x="857661" y="698902"/>
                  </a:lnTo>
                  <a:lnTo>
                    <a:pt x="861664" y="710956"/>
                  </a:lnTo>
                  <a:lnTo>
                    <a:pt x="872436" y="747509"/>
                  </a:lnTo>
                  <a:lnTo>
                    <a:pt x="883935" y="797150"/>
                  </a:lnTo>
                  <a:lnTo>
                    <a:pt x="890685" y="834972"/>
                  </a:lnTo>
                  <a:lnTo>
                    <a:pt x="901707" y="884764"/>
                  </a:lnTo>
                  <a:lnTo>
                    <a:pt x="914557" y="933979"/>
                  </a:lnTo>
                  <a:lnTo>
                    <a:pt x="930609" y="982182"/>
                  </a:lnTo>
                  <a:lnTo>
                    <a:pt x="944947" y="1017610"/>
                  </a:lnTo>
                  <a:lnTo>
                    <a:pt x="962566" y="1065319"/>
                  </a:lnTo>
                  <a:lnTo>
                    <a:pt x="978759" y="1113478"/>
                  </a:lnTo>
                  <a:lnTo>
                    <a:pt x="992639" y="1162367"/>
                  </a:lnTo>
                  <a:lnTo>
                    <a:pt x="1003322" y="1212266"/>
                  </a:lnTo>
                  <a:lnTo>
                    <a:pt x="1007242" y="1237664"/>
                  </a:lnTo>
                  <a:lnTo>
                    <a:pt x="1011611" y="1262921"/>
                  </a:lnTo>
                  <a:lnTo>
                    <a:pt x="1020655" y="1300019"/>
                  </a:lnTo>
                  <a:lnTo>
                    <a:pt x="1027130" y="1324611"/>
                  </a:lnTo>
                  <a:close/>
                </a:path>
                <a:path w="3001645" h="2181225">
                  <a:moveTo>
                    <a:pt x="1025807" y="579229"/>
                  </a:moveTo>
                  <a:lnTo>
                    <a:pt x="889681" y="622204"/>
                  </a:lnTo>
                  <a:lnTo>
                    <a:pt x="931814" y="595585"/>
                  </a:lnTo>
                  <a:lnTo>
                    <a:pt x="977039" y="581307"/>
                  </a:lnTo>
                  <a:lnTo>
                    <a:pt x="1025807" y="579229"/>
                  </a:lnTo>
                  <a:close/>
                </a:path>
                <a:path w="3001645" h="2181225">
                  <a:moveTo>
                    <a:pt x="1167515" y="547810"/>
                  </a:moveTo>
                  <a:lnTo>
                    <a:pt x="780183" y="670090"/>
                  </a:lnTo>
                  <a:lnTo>
                    <a:pt x="776254" y="658012"/>
                  </a:lnTo>
                  <a:lnTo>
                    <a:pt x="1116663" y="550546"/>
                  </a:lnTo>
                  <a:lnTo>
                    <a:pt x="1167515" y="547810"/>
                  </a:lnTo>
                  <a:close/>
                </a:path>
                <a:path w="3001645" h="2181225">
                  <a:moveTo>
                    <a:pt x="2414205" y="886715"/>
                  </a:moveTo>
                  <a:lnTo>
                    <a:pt x="2355932" y="905111"/>
                  </a:lnTo>
                  <a:lnTo>
                    <a:pt x="2351760" y="893111"/>
                  </a:lnTo>
                  <a:lnTo>
                    <a:pt x="2347430" y="881160"/>
                  </a:lnTo>
                  <a:lnTo>
                    <a:pt x="2339053" y="857169"/>
                  </a:lnTo>
                  <a:lnTo>
                    <a:pt x="2334207" y="845381"/>
                  </a:lnTo>
                  <a:lnTo>
                    <a:pt x="2319537" y="810059"/>
                  </a:lnTo>
                  <a:lnTo>
                    <a:pt x="2308416" y="786934"/>
                  </a:lnTo>
                  <a:lnTo>
                    <a:pt x="2294062" y="751512"/>
                  </a:lnTo>
                  <a:lnTo>
                    <a:pt x="2281162" y="715631"/>
                  </a:lnTo>
                  <a:lnTo>
                    <a:pt x="2268862" y="666242"/>
                  </a:lnTo>
                  <a:lnTo>
                    <a:pt x="2261259" y="615371"/>
                  </a:lnTo>
                  <a:lnTo>
                    <a:pt x="2254485" y="564238"/>
                  </a:lnTo>
                  <a:lnTo>
                    <a:pt x="2240849" y="501954"/>
                  </a:lnTo>
                  <a:lnTo>
                    <a:pt x="2224130" y="453961"/>
                  </a:lnTo>
                  <a:lnTo>
                    <a:pt x="2212310" y="431057"/>
                  </a:lnTo>
                  <a:lnTo>
                    <a:pt x="2195937" y="396272"/>
                  </a:lnTo>
                  <a:lnTo>
                    <a:pt x="2183547" y="373548"/>
                  </a:lnTo>
                  <a:lnTo>
                    <a:pt x="2168387" y="338380"/>
                  </a:lnTo>
                  <a:lnTo>
                    <a:pt x="2163269" y="326678"/>
                  </a:lnTo>
                  <a:lnTo>
                    <a:pt x="2155422" y="302520"/>
                  </a:lnTo>
                  <a:lnTo>
                    <a:pt x="2146138" y="265497"/>
                  </a:lnTo>
                  <a:lnTo>
                    <a:pt x="2205351" y="246804"/>
                  </a:lnTo>
                  <a:lnTo>
                    <a:pt x="2211432" y="271520"/>
                  </a:lnTo>
                  <a:lnTo>
                    <a:pt x="2214421" y="283894"/>
                  </a:lnTo>
                  <a:lnTo>
                    <a:pt x="2222179" y="308081"/>
                  </a:lnTo>
                  <a:lnTo>
                    <a:pt x="2227274" y="319790"/>
                  </a:lnTo>
                  <a:lnTo>
                    <a:pt x="2242474" y="354945"/>
                  </a:lnTo>
                  <a:lnTo>
                    <a:pt x="2254903" y="377657"/>
                  </a:lnTo>
                  <a:lnTo>
                    <a:pt x="2271276" y="412441"/>
                  </a:lnTo>
                  <a:lnTo>
                    <a:pt x="2283017" y="435371"/>
                  </a:lnTo>
                  <a:lnTo>
                    <a:pt x="2292705" y="458948"/>
                  </a:lnTo>
                  <a:lnTo>
                    <a:pt x="2304215" y="495267"/>
                  </a:lnTo>
                  <a:lnTo>
                    <a:pt x="2314306" y="545353"/>
                  </a:lnTo>
                  <a:lnTo>
                    <a:pt x="2320499" y="583351"/>
                  </a:lnTo>
                  <a:lnTo>
                    <a:pt x="2322335" y="609408"/>
                  </a:lnTo>
                  <a:lnTo>
                    <a:pt x="2324834" y="635254"/>
                  </a:lnTo>
                  <a:lnTo>
                    <a:pt x="2333020" y="672623"/>
                  </a:lnTo>
                  <a:lnTo>
                    <a:pt x="2352600" y="733031"/>
                  </a:lnTo>
                  <a:lnTo>
                    <a:pt x="2373090" y="779834"/>
                  </a:lnTo>
                  <a:lnTo>
                    <a:pt x="2383088" y="803313"/>
                  </a:lnTo>
                  <a:lnTo>
                    <a:pt x="2392565" y="826957"/>
                  </a:lnTo>
                  <a:lnTo>
                    <a:pt x="2405451" y="862843"/>
                  </a:lnTo>
                  <a:lnTo>
                    <a:pt x="2414205" y="886715"/>
                  </a:lnTo>
                  <a:close/>
                </a:path>
                <a:path w="3001645" h="2181225">
                  <a:moveTo>
                    <a:pt x="2613469" y="131280"/>
                  </a:moveTo>
                  <a:lnTo>
                    <a:pt x="2511256" y="163548"/>
                  </a:lnTo>
                  <a:lnTo>
                    <a:pt x="2475699" y="161456"/>
                  </a:lnTo>
                  <a:lnTo>
                    <a:pt x="2660053" y="103256"/>
                  </a:lnTo>
                  <a:lnTo>
                    <a:pt x="2613469" y="131280"/>
                  </a:lnTo>
                  <a:close/>
                </a:path>
                <a:path w="3001645" h="2181225">
                  <a:moveTo>
                    <a:pt x="1607585" y="462152"/>
                  </a:moveTo>
                  <a:lnTo>
                    <a:pt x="1053989" y="636921"/>
                  </a:lnTo>
                  <a:lnTo>
                    <a:pt x="1022900" y="633418"/>
                  </a:lnTo>
                  <a:lnTo>
                    <a:pt x="1633274" y="440725"/>
                  </a:lnTo>
                  <a:lnTo>
                    <a:pt x="1607585" y="462152"/>
                  </a:lnTo>
                  <a:close/>
                </a:path>
                <a:path w="3001645" h="2181225">
                  <a:moveTo>
                    <a:pt x="1781764" y="1086375"/>
                  </a:moveTo>
                  <a:lnTo>
                    <a:pt x="1722671" y="1105030"/>
                  </a:lnTo>
                  <a:lnTo>
                    <a:pt x="1718411" y="1093057"/>
                  </a:lnTo>
                  <a:lnTo>
                    <a:pt x="1709999" y="1069077"/>
                  </a:lnTo>
                  <a:lnTo>
                    <a:pt x="1705051" y="1057322"/>
                  </a:lnTo>
                  <a:lnTo>
                    <a:pt x="1699713" y="1045689"/>
                  </a:lnTo>
                  <a:lnTo>
                    <a:pt x="1684488" y="1010542"/>
                  </a:lnTo>
                  <a:lnTo>
                    <a:pt x="1669131" y="975436"/>
                  </a:lnTo>
                  <a:lnTo>
                    <a:pt x="1644779" y="916535"/>
                  </a:lnTo>
                  <a:lnTo>
                    <a:pt x="1628192" y="868500"/>
                  </a:lnTo>
                  <a:lnTo>
                    <a:pt x="1612129" y="820300"/>
                  </a:lnTo>
                  <a:lnTo>
                    <a:pt x="1592440" y="759926"/>
                  </a:lnTo>
                  <a:lnTo>
                    <a:pt x="1576446" y="711704"/>
                  </a:lnTo>
                  <a:lnTo>
                    <a:pt x="1560000" y="663625"/>
                  </a:lnTo>
                  <a:lnTo>
                    <a:pt x="1543222" y="615650"/>
                  </a:lnTo>
                  <a:lnTo>
                    <a:pt x="1530243" y="579794"/>
                  </a:lnTo>
                  <a:lnTo>
                    <a:pt x="1514114" y="531615"/>
                  </a:lnTo>
                  <a:lnTo>
                    <a:pt x="1503175" y="495115"/>
                  </a:lnTo>
                  <a:lnTo>
                    <a:pt x="1562631" y="476344"/>
                  </a:lnTo>
                  <a:lnTo>
                    <a:pt x="1565747" y="488679"/>
                  </a:lnTo>
                  <a:lnTo>
                    <a:pt x="1569071" y="500947"/>
                  </a:lnTo>
                  <a:lnTo>
                    <a:pt x="1572663" y="513131"/>
                  </a:lnTo>
                  <a:lnTo>
                    <a:pt x="1576582" y="525212"/>
                  </a:lnTo>
                  <a:lnTo>
                    <a:pt x="1593033" y="573289"/>
                  </a:lnTo>
                  <a:lnTo>
                    <a:pt x="1622390" y="657246"/>
                  </a:lnTo>
                  <a:lnTo>
                    <a:pt x="1638878" y="705313"/>
                  </a:lnTo>
                  <a:lnTo>
                    <a:pt x="1655136" y="753451"/>
                  </a:lnTo>
                  <a:lnTo>
                    <a:pt x="1667262" y="789577"/>
                  </a:lnTo>
                  <a:lnTo>
                    <a:pt x="1683274" y="837793"/>
                  </a:lnTo>
                  <a:lnTo>
                    <a:pt x="1699960" y="885797"/>
                  </a:lnTo>
                  <a:lnTo>
                    <a:pt x="1717932" y="933394"/>
                  </a:lnTo>
                  <a:lnTo>
                    <a:pt x="1737802" y="980393"/>
                  </a:lnTo>
                  <a:lnTo>
                    <a:pt x="1748684" y="1003593"/>
                  </a:lnTo>
                  <a:lnTo>
                    <a:pt x="1759218" y="1026903"/>
                  </a:lnTo>
                  <a:lnTo>
                    <a:pt x="1772903" y="1062537"/>
                  </a:lnTo>
                  <a:lnTo>
                    <a:pt x="1781764" y="1086375"/>
                  </a:lnTo>
                  <a:close/>
                </a:path>
                <a:path w="3001645" h="2181225">
                  <a:moveTo>
                    <a:pt x="1945" y="1037635"/>
                  </a:moveTo>
                  <a:lnTo>
                    <a:pt x="2009" y="982346"/>
                  </a:lnTo>
                  <a:lnTo>
                    <a:pt x="1945" y="1037635"/>
                  </a:lnTo>
                  <a:close/>
                </a:path>
                <a:path w="3001645" h="2181225">
                  <a:moveTo>
                    <a:pt x="515474" y="1486139"/>
                  </a:moveTo>
                  <a:lnTo>
                    <a:pt x="245606" y="1571336"/>
                  </a:lnTo>
                  <a:lnTo>
                    <a:pt x="235303" y="1534635"/>
                  </a:lnTo>
                  <a:lnTo>
                    <a:pt x="225547" y="1497761"/>
                  </a:lnTo>
                  <a:lnTo>
                    <a:pt x="216272" y="1460736"/>
                  </a:lnTo>
                  <a:lnTo>
                    <a:pt x="207416" y="1423578"/>
                  </a:lnTo>
                  <a:lnTo>
                    <a:pt x="194375" y="1374424"/>
                  </a:lnTo>
                  <a:lnTo>
                    <a:pt x="179250" y="1325927"/>
                  </a:lnTo>
                  <a:lnTo>
                    <a:pt x="162848" y="1277834"/>
                  </a:lnTo>
                  <a:lnTo>
                    <a:pt x="145973" y="1229890"/>
                  </a:lnTo>
                  <a:lnTo>
                    <a:pt x="133255" y="1193951"/>
                  </a:lnTo>
                  <a:lnTo>
                    <a:pt x="118119" y="1145459"/>
                  </a:lnTo>
                  <a:lnTo>
                    <a:pt x="104360" y="1096531"/>
                  </a:lnTo>
                  <a:lnTo>
                    <a:pt x="91172" y="1047423"/>
                  </a:lnTo>
                  <a:lnTo>
                    <a:pt x="77746" y="998390"/>
                  </a:lnTo>
                  <a:lnTo>
                    <a:pt x="67101" y="961797"/>
                  </a:lnTo>
                  <a:lnTo>
                    <a:pt x="124068" y="943813"/>
                  </a:lnTo>
                  <a:lnTo>
                    <a:pt x="127974" y="955897"/>
                  </a:lnTo>
                  <a:lnTo>
                    <a:pt x="139311" y="992272"/>
                  </a:lnTo>
                  <a:lnTo>
                    <a:pt x="156725" y="1053364"/>
                  </a:lnTo>
                  <a:lnTo>
                    <a:pt x="166647" y="1090185"/>
                  </a:lnTo>
                  <a:lnTo>
                    <a:pt x="181636" y="1138724"/>
                  </a:lnTo>
                  <a:lnTo>
                    <a:pt x="197529" y="1186978"/>
                  </a:lnTo>
                  <a:lnTo>
                    <a:pt x="213983" y="1235055"/>
                  </a:lnTo>
                  <a:lnTo>
                    <a:pt x="230656" y="1283063"/>
                  </a:lnTo>
                  <a:lnTo>
                    <a:pt x="245878" y="1331529"/>
                  </a:lnTo>
                  <a:lnTo>
                    <a:pt x="258973" y="1380666"/>
                  </a:lnTo>
                  <a:lnTo>
                    <a:pt x="270946" y="1430157"/>
                  </a:lnTo>
                  <a:lnTo>
                    <a:pt x="278981" y="1467575"/>
                  </a:lnTo>
                  <a:lnTo>
                    <a:pt x="291727" y="1516822"/>
                  </a:lnTo>
                  <a:lnTo>
                    <a:pt x="295400" y="1528980"/>
                  </a:lnTo>
                  <a:lnTo>
                    <a:pt x="299196" y="1541100"/>
                  </a:lnTo>
                  <a:lnTo>
                    <a:pt x="466153" y="1488392"/>
                  </a:lnTo>
                  <a:lnTo>
                    <a:pt x="515474" y="1486139"/>
                  </a:lnTo>
                  <a:close/>
                </a:path>
                <a:path w="3001645" h="2181225">
                  <a:moveTo>
                    <a:pt x="1244" y="1635521"/>
                  </a:moveTo>
                  <a:lnTo>
                    <a:pt x="0" y="1635555"/>
                  </a:lnTo>
                  <a:lnTo>
                    <a:pt x="1945" y="1037635"/>
                  </a:lnTo>
                  <a:lnTo>
                    <a:pt x="1244" y="1635521"/>
                  </a:lnTo>
                  <a:close/>
                </a:path>
                <a:path w="3001645" h="2181225">
                  <a:moveTo>
                    <a:pt x="2277234" y="929956"/>
                  </a:moveTo>
                  <a:lnTo>
                    <a:pt x="1832831" y="1070253"/>
                  </a:lnTo>
                  <a:lnTo>
                    <a:pt x="1923925" y="1028177"/>
                  </a:lnTo>
                  <a:lnTo>
                    <a:pt x="2247204" y="926119"/>
                  </a:lnTo>
                  <a:lnTo>
                    <a:pt x="2277234" y="929956"/>
                  </a:lnTo>
                  <a:close/>
                </a:path>
                <a:path w="3001645" h="2181225">
                  <a:moveTo>
                    <a:pt x="2774173" y="773074"/>
                  </a:moveTo>
                  <a:lnTo>
                    <a:pt x="2432848" y="880829"/>
                  </a:lnTo>
                  <a:lnTo>
                    <a:pt x="2447654" y="862837"/>
                  </a:lnTo>
                  <a:lnTo>
                    <a:pt x="2722869" y="775953"/>
                  </a:lnTo>
                  <a:lnTo>
                    <a:pt x="2774173" y="773074"/>
                  </a:lnTo>
                  <a:close/>
                </a:path>
                <a:path w="3001645" h="2181225">
                  <a:moveTo>
                    <a:pt x="2986019" y="706195"/>
                  </a:moveTo>
                  <a:lnTo>
                    <a:pt x="2917172" y="727930"/>
                  </a:lnTo>
                  <a:lnTo>
                    <a:pt x="2960854" y="700821"/>
                  </a:lnTo>
                  <a:lnTo>
                    <a:pt x="2986019" y="706195"/>
                  </a:lnTo>
                  <a:close/>
                </a:path>
                <a:path w="3001645" h="2181225">
                  <a:moveTo>
                    <a:pt x="3001279" y="754649"/>
                  </a:moveTo>
                  <a:lnTo>
                    <a:pt x="1167" y="1701776"/>
                  </a:lnTo>
                  <a:lnTo>
                    <a:pt x="1244" y="1635521"/>
                  </a:lnTo>
                  <a:lnTo>
                    <a:pt x="46248" y="1634273"/>
                  </a:lnTo>
                  <a:lnTo>
                    <a:pt x="2986019" y="706195"/>
                  </a:lnTo>
                  <a:lnTo>
                    <a:pt x="3000757" y="728178"/>
                  </a:lnTo>
                  <a:lnTo>
                    <a:pt x="3001279" y="754649"/>
                  </a:lnTo>
                  <a:close/>
                </a:path>
                <a:path w="3001645" h="2181225">
                  <a:moveTo>
                    <a:pt x="465158" y="2167916"/>
                  </a:moveTo>
                  <a:lnTo>
                    <a:pt x="424670" y="2180698"/>
                  </a:lnTo>
                  <a:lnTo>
                    <a:pt x="409090" y="2158981"/>
                  </a:lnTo>
                  <a:lnTo>
                    <a:pt x="402483" y="2134431"/>
                  </a:lnTo>
                  <a:lnTo>
                    <a:pt x="396962" y="2109538"/>
                  </a:lnTo>
                  <a:lnTo>
                    <a:pt x="390321" y="2084999"/>
                  </a:lnTo>
                  <a:lnTo>
                    <a:pt x="377365" y="2035818"/>
                  </a:lnTo>
                  <a:lnTo>
                    <a:pt x="363901" y="1986797"/>
                  </a:lnTo>
                  <a:lnTo>
                    <a:pt x="350785" y="1937666"/>
                  </a:lnTo>
                  <a:lnTo>
                    <a:pt x="338875" y="1888155"/>
                  </a:lnTo>
                  <a:lnTo>
                    <a:pt x="326874" y="1838672"/>
                  </a:lnTo>
                  <a:lnTo>
                    <a:pt x="313897" y="1789498"/>
                  </a:lnTo>
                  <a:lnTo>
                    <a:pt x="303716" y="1752758"/>
                  </a:lnTo>
                  <a:lnTo>
                    <a:pt x="288638" y="1704247"/>
                  </a:lnTo>
                  <a:lnTo>
                    <a:pt x="272436" y="1656090"/>
                  </a:lnTo>
                  <a:lnTo>
                    <a:pt x="272234" y="1656154"/>
                  </a:lnTo>
                  <a:lnTo>
                    <a:pt x="264361" y="1632004"/>
                  </a:lnTo>
                  <a:lnTo>
                    <a:pt x="133803" y="1673221"/>
                  </a:lnTo>
                  <a:lnTo>
                    <a:pt x="86458" y="1674850"/>
                  </a:lnTo>
                  <a:lnTo>
                    <a:pt x="318740" y="1601519"/>
                  </a:lnTo>
                  <a:lnTo>
                    <a:pt x="331402" y="1637475"/>
                  </a:lnTo>
                  <a:lnTo>
                    <a:pt x="344018" y="1673446"/>
                  </a:lnTo>
                  <a:lnTo>
                    <a:pt x="356099" y="1709585"/>
                  </a:lnTo>
                  <a:lnTo>
                    <a:pt x="367158" y="1746047"/>
                  </a:lnTo>
                  <a:lnTo>
                    <a:pt x="383649" y="1807430"/>
                  </a:lnTo>
                  <a:lnTo>
                    <a:pt x="410335" y="1918866"/>
                  </a:lnTo>
                  <a:lnTo>
                    <a:pt x="422947" y="1968156"/>
                  </a:lnTo>
                  <a:lnTo>
                    <a:pt x="436654" y="2017100"/>
                  </a:lnTo>
                  <a:lnTo>
                    <a:pt x="446054" y="2054086"/>
                  </a:lnTo>
                  <a:lnTo>
                    <a:pt x="455158" y="2091166"/>
                  </a:lnTo>
                  <a:lnTo>
                    <a:pt x="467976" y="2140390"/>
                  </a:lnTo>
                  <a:lnTo>
                    <a:pt x="465158" y="2167916"/>
                  </a:lnTo>
                  <a:close/>
                </a:path>
                <a:path w="3001645" h="2181225">
                  <a:moveTo>
                    <a:pt x="1937886" y="1729615"/>
                  </a:moveTo>
                  <a:lnTo>
                    <a:pt x="1896909" y="1702598"/>
                  </a:lnTo>
                  <a:lnTo>
                    <a:pt x="1880418" y="1641215"/>
                  </a:lnTo>
                  <a:lnTo>
                    <a:pt x="1862533" y="1566954"/>
                  </a:lnTo>
                  <a:lnTo>
                    <a:pt x="1856550" y="1542207"/>
                  </a:lnTo>
                  <a:lnTo>
                    <a:pt x="1845612" y="1505707"/>
                  </a:lnTo>
                  <a:lnTo>
                    <a:pt x="1833896" y="1469452"/>
                  </a:lnTo>
                  <a:lnTo>
                    <a:pt x="1821754" y="1433332"/>
                  </a:lnTo>
                  <a:lnTo>
                    <a:pt x="1805520" y="1385185"/>
                  </a:lnTo>
                  <a:lnTo>
                    <a:pt x="1797729" y="1361009"/>
                  </a:lnTo>
                  <a:lnTo>
                    <a:pt x="1786209" y="1324693"/>
                  </a:lnTo>
                  <a:lnTo>
                    <a:pt x="1771291" y="1276131"/>
                  </a:lnTo>
                  <a:lnTo>
                    <a:pt x="1757327" y="1227268"/>
                  </a:lnTo>
                  <a:lnTo>
                    <a:pt x="1740504" y="1165990"/>
                  </a:lnTo>
                  <a:lnTo>
                    <a:pt x="521467" y="1550836"/>
                  </a:lnTo>
                  <a:lnTo>
                    <a:pt x="486782" y="1548468"/>
                  </a:lnTo>
                  <a:lnTo>
                    <a:pt x="1796056" y="1135134"/>
                  </a:lnTo>
                  <a:lnTo>
                    <a:pt x="1802820" y="1159635"/>
                  </a:lnTo>
                  <a:lnTo>
                    <a:pt x="1805662" y="1172055"/>
                  </a:lnTo>
                  <a:lnTo>
                    <a:pt x="1812294" y="1196597"/>
                  </a:lnTo>
                  <a:lnTo>
                    <a:pt x="1828685" y="1258012"/>
                  </a:lnTo>
                  <a:lnTo>
                    <a:pt x="1843752" y="1306527"/>
                  </a:lnTo>
                  <a:lnTo>
                    <a:pt x="1859801" y="1354731"/>
                  </a:lnTo>
                  <a:lnTo>
                    <a:pt x="1876303" y="1402793"/>
                  </a:lnTo>
                  <a:lnTo>
                    <a:pt x="1892725" y="1450880"/>
                  </a:lnTo>
                  <a:lnTo>
                    <a:pt x="1907593" y="1499458"/>
                  </a:lnTo>
                  <a:lnTo>
                    <a:pt x="1920551" y="1548638"/>
                  </a:lnTo>
                  <a:lnTo>
                    <a:pt x="1932765" y="1598053"/>
                  </a:lnTo>
                  <a:lnTo>
                    <a:pt x="1941576" y="1635225"/>
                  </a:lnTo>
                  <a:lnTo>
                    <a:pt x="1955796" y="1684008"/>
                  </a:lnTo>
                  <a:lnTo>
                    <a:pt x="1954289" y="1711119"/>
                  </a:lnTo>
                  <a:lnTo>
                    <a:pt x="1937886" y="1729615"/>
                  </a:lnTo>
                  <a:close/>
                </a:path>
                <a:path w="3001645" h="2181225">
                  <a:moveTo>
                    <a:pt x="2578182" y="1527476"/>
                  </a:moveTo>
                  <a:lnTo>
                    <a:pt x="2537575" y="1500342"/>
                  </a:lnTo>
                  <a:lnTo>
                    <a:pt x="2522557" y="1438494"/>
                  </a:lnTo>
                  <a:lnTo>
                    <a:pt x="2514691" y="1401023"/>
                  </a:lnTo>
                  <a:lnTo>
                    <a:pt x="2510795" y="1375618"/>
                  </a:lnTo>
                  <a:lnTo>
                    <a:pt x="2502212" y="1338374"/>
                  </a:lnTo>
                  <a:lnTo>
                    <a:pt x="2492189" y="1301584"/>
                  </a:lnTo>
                  <a:lnTo>
                    <a:pt x="2484740" y="1277300"/>
                  </a:lnTo>
                  <a:lnTo>
                    <a:pt x="2472408" y="1241240"/>
                  </a:lnTo>
                  <a:lnTo>
                    <a:pt x="2455137" y="1193421"/>
                  </a:lnTo>
                  <a:lnTo>
                    <a:pt x="2434336" y="1133399"/>
                  </a:lnTo>
                  <a:lnTo>
                    <a:pt x="2417535" y="1085431"/>
                  </a:lnTo>
                  <a:lnTo>
                    <a:pt x="2400795" y="1037445"/>
                  </a:lnTo>
                  <a:lnTo>
                    <a:pt x="2379997" y="977421"/>
                  </a:lnTo>
                  <a:lnTo>
                    <a:pt x="2376107" y="965331"/>
                  </a:lnTo>
                  <a:lnTo>
                    <a:pt x="2328238" y="980444"/>
                  </a:lnTo>
                  <a:lnTo>
                    <a:pt x="2276679" y="983403"/>
                  </a:lnTo>
                  <a:lnTo>
                    <a:pt x="2436565" y="932927"/>
                  </a:lnTo>
                  <a:lnTo>
                    <a:pt x="2435155" y="946690"/>
                  </a:lnTo>
                  <a:lnTo>
                    <a:pt x="2451795" y="994708"/>
                  </a:lnTo>
                  <a:lnTo>
                    <a:pt x="2459946" y="1018771"/>
                  </a:lnTo>
                  <a:lnTo>
                    <a:pt x="2476664" y="1066764"/>
                  </a:lnTo>
                  <a:lnTo>
                    <a:pt x="2510390" y="1162660"/>
                  </a:lnTo>
                  <a:lnTo>
                    <a:pt x="2527164" y="1210636"/>
                  </a:lnTo>
                  <a:lnTo>
                    <a:pt x="2543724" y="1258679"/>
                  </a:lnTo>
                  <a:lnTo>
                    <a:pt x="2554295" y="1295295"/>
                  </a:lnTo>
                  <a:lnTo>
                    <a:pt x="2565845" y="1344921"/>
                  </a:lnTo>
                  <a:lnTo>
                    <a:pt x="2576236" y="1394912"/>
                  </a:lnTo>
                  <a:lnTo>
                    <a:pt x="2587154" y="1444736"/>
                  </a:lnTo>
                  <a:lnTo>
                    <a:pt x="2596462" y="1481751"/>
                  </a:lnTo>
                  <a:lnTo>
                    <a:pt x="2594678" y="1508950"/>
                  </a:lnTo>
                  <a:lnTo>
                    <a:pt x="2578182" y="1527476"/>
                  </a:lnTo>
                  <a:close/>
                </a:path>
                <a:path w="3001645" h="2181225">
                  <a:moveTo>
                    <a:pt x="1226008" y="1954353"/>
                  </a:moveTo>
                  <a:lnTo>
                    <a:pt x="1201809" y="1948675"/>
                  </a:lnTo>
                  <a:lnTo>
                    <a:pt x="1184562" y="1927484"/>
                  </a:lnTo>
                  <a:lnTo>
                    <a:pt x="1175807" y="1903612"/>
                  </a:lnTo>
                  <a:lnTo>
                    <a:pt x="1162503" y="1867859"/>
                  </a:lnTo>
                  <a:lnTo>
                    <a:pt x="1135192" y="1796574"/>
                  </a:lnTo>
                  <a:lnTo>
                    <a:pt x="1125937" y="1772860"/>
                  </a:lnTo>
                  <a:lnTo>
                    <a:pt x="1113317" y="1736890"/>
                  </a:lnTo>
                  <a:lnTo>
                    <a:pt x="1100516" y="1700978"/>
                  </a:lnTo>
                  <a:lnTo>
                    <a:pt x="1086893" y="1665325"/>
                  </a:lnTo>
                  <a:lnTo>
                    <a:pt x="1072048" y="1630058"/>
                  </a:lnTo>
                  <a:lnTo>
                    <a:pt x="1053961" y="1582497"/>
                  </a:lnTo>
                  <a:lnTo>
                    <a:pt x="1036325" y="1534793"/>
                  </a:lnTo>
                  <a:lnTo>
                    <a:pt x="1022837" y="1499098"/>
                  </a:lnTo>
                  <a:lnTo>
                    <a:pt x="1005722" y="1451230"/>
                  </a:lnTo>
                  <a:lnTo>
                    <a:pt x="988568" y="1403374"/>
                  </a:lnTo>
                  <a:lnTo>
                    <a:pt x="1047335" y="1384821"/>
                  </a:lnTo>
                  <a:lnTo>
                    <a:pt x="1051804" y="1396728"/>
                  </a:lnTo>
                  <a:lnTo>
                    <a:pt x="1069180" y="1444514"/>
                  </a:lnTo>
                  <a:lnTo>
                    <a:pt x="1089964" y="1504542"/>
                  </a:lnTo>
                  <a:lnTo>
                    <a:pt x="1102307" y="1540599"/>
                  </a:lnTo>
                  <a:lnTo>
                    <a:pt x="1111536" y="1564321"/>
                  </a:lnTo>
                  <a:lnTo>
                    <a:pt x="1125279" y="1599936"/>
                  </a:lnTo>
                  <a:lnTo>
                    <a:pt x="1135564" y="1623324"/>
                  </a:lnTo>
                  <a:lnTo>
                    <a:pt x="1145795" y="1646730"/>
                  </a:lnTo>
                  <a:lnTo>
                    <a:pt x="1159376" y="1682396"/>
                  </a:lnTo>
                  <a:lnTo>
                    <a:pt x="1177554" y="1729929"/>
                  </a:lnTo>
                  <a:lnTo>
                    <a:pt x="1195628" y="1777494"/>
                  </a:lnTo>
                  <a:lnTo>
                    <a:pt x="1213403" y="1825154"/>
                  </a:lnTo>
                  <a:lnTo>
                    <a:pt x="1226859" y="1860860"/>
                  </a:lnTo>
                  <a:lnTo>
                    <a:pt x="1243449" y="1908894"/>
                  </a:lnTo>
                  <a:lnTo>
                    <a:pt x="1242294" y="1935894"/>
                  </a:lnTo>
                  <a:lnTo>
                    <a:pt x="1226008" y="1954353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93328" y="1117789"/>
              <a:ext cx="9525000" cy="2856230"/>
            </a:xfrm>
            <a:custGeom>
              <a:avLst/>
              <a:gdLst/>
              <a:ahLst/>
              <a:cxnLst/>
              <a:rect l="l" t="t" r="r" b="b"/>
              <a:pathLst>
                <a:path w="9525000" h="2856229">
                  <a:moveTo>
                    <a:pt x="287921" y="2628341"/>
                  </a:moveTo>
                  <a:lnTo>
                    <a:pt x="286486" y="2619756"/>
                  </a:lnTo>
                  <a:lnTo>
                    <a:pt x="284543" y="2612644"/>
                  </a:lnTo>
                  <a:lnTo>
                    <a:pt x="283654" y="2609189"/>
                  </a:lnTo>
                  <a:lnTo>
                    <a:pt x="280974" y="2598839"/>
                  </a:lnTo>
                  <a:lnTo>
                    <a:pt x="278231" y="2592794"/>
                  </a:lnTo>
                  <a:lnTo>
                    <a:pt x="142087" y="2401290"/>
                  </a:lnTo>
                  <a:lnTo>
                    <a:pt x="144322" y="2397861"/>
                  </a:lnTo>
                  <a:lnTo>
                    <a:pt x="91617" y="2323731"/>
                  </a:lnTo>
                  <a:lnTo>
                    <a:pt x="91617" y="2339073"/>
                  </a:lnTo>
                  <a:lnTo>
                    <a:pt x="90881" y="2342413"/>
                  </a:lnTo>
                  <a:lnTo>
                    <a:pt x="90335" y="2348217"/>
                  </a:lnTo>
                  <a:lnTo>
                    <a:pt x="87172" y="2348153"/>
                  </a:lnTo>
                  <a:lnTo>
                    <a:pt x="87998" y="2344928"/>
                  </a:lnTo>
                  <a:lnTo>
                    <a:pt x="89458" y="2338222"/>
                  </a:lnTo>
                  <a:lnTo>
                    <a:pt x="91465" y="2338844"/>
                  </a:lnTo>
                  <a:lnTo>
                    <a:pt x="91617" y="2339073"/>
                  </a:lnTo>
                  <a:lnTo>
                    <a:pt x="91617" y="2323731"/>
                  </a:lnTo>
                  <a:lnTo>
                    <a:pt x="27876" y="2234069"/>
                  </a:lnTo>
                  <a:lnTo>
                    <a:pt x="27393" y="2231199"/>
                  </a:lnTo>
                  <a:lnTo>
                    <a:pt x="25234" y="2228151"/>
                  </a:lnTo>
                  <a:lnTo>
                    <a:pt x="27063" y="2226335"/>
                  </a:lnTo>
                  <a:lnTo>
                    <a:pt x="28879" y="2224519"/>
                  </a:lnTo>
                  <a:lnTo>
                    <a:pt x="33439" y="2230945"/>
                  </a:lnTo>
                  <a:lnTo>
                    <a:pt x="34963" y="2235263"/>
                  </a:lnTo>
                  <a:lnTo>
                    <a:pt x="33096" y="2237016"/>
                  </a:lnTo>
                  <a:lnTo>
                    <a:pt x="32372" y="2238197"/>
                  </a:lnTo>
                  <a:lnTo>
                    <a:pt x="31724" y="2237282"/>
                  </a:lnTo>
                  <a:lnTo>
                    <a:pt x="30048" y="2237117"/>
                  </a:lnTo>
                  <a:lnTo>
                    <a:pt x="134340" y="2383815"/>
                  </a:lnTo>
                  <a:lnTo>
                    <a:pt x="134962" y="2375928"/>
                  </a:lnTo>
                  <a:lnTo>
                    <a:pt x="135280" y="2371991"/>
                  </a:lnTo>
                  <a:lnTo>
                    <a:pt x="139484" y="2375700"/>
                  </a:lnTo>
                  <a:lnTo>
                    <a:pt x="139103" y="2379548"/>
                  </a:lnTo>
                  <a:lnTo>
                    <a:pt x="134340" y="2383815"/>
                  </a:lnTo>
                  <a:lnTo>
                    <a:pt x="144322" y="2397861"/>
                  </a:lnTo>
                  <a:lnTo>
                    <a:pt x="145465" y="2397277"/>
                  </a:lnTo>
                  <a:lnTo>
                    <a:pt x="147231" y="2397569"/>
                  </a:lnTo>
                  <a:lnTo>
                    <a:pt x="147980" y="2398636"/>
                  </a:lnTo>
                  <a:lnTo>
                    <a:pt x="148780" y="2401925"/>
                  </a:lnTo>
                  <a:lnTo>
                    <a:pt x="148983" y="2404427"/>
                  </a:lnTo>
                  <a:lnTo>
                    <a:pt x="148424" y="2408009"/>
                  </a:lnTo>
                  <a:lnTo>
                    <a:pt x="145808" y="2406523"/>
                  </a:lnTo>
                  <a:lnTo>
                    <a:pt x="278231" y="2592794"/>
                  </a:lnTo>
                  <a:lnTo>
                    <a:pt x="275691" y="2587028"/>
                  </a:lnTo>
                  <a:lnTo>
                    <a:pt x="274180" y="2580513"/>
                  </a:lnTo>
                  <a:lnTo>
                    <a:pt x="271500" y="2572359"/>
                  </a:lnTo>
                  <a:lnTo>
                    <a:pt x="270154" y="2568283"/>
                  </a:lnTo>
                  <a:lnTo>
                    <a:pt x="268643" y="2561780"/>
                  </a:lnTo>
                  <a:lnTo>
                    <a:pt x="265912" y="2553551"/>
                  </a:lnTo>
                  <a:lnTo>
                    <a:pt x="261797" y="2541193"/>
                  </a:lnTo>
                  <a:lnTo>
                    <a:pt x="253580" y="2516467"/>
                  </a:lnTo>
                  <a:lnTo>
                    <a:pt x="252209" y="2512352"/>
                  </a:lnTo>
                  <a:lnTo>
                    <a:pt x="248627" y="2502941"/>
                  </a:lnTo>
                  <a:lnTo>
                    <a:pt x="242531" y="2483396"/>
                  </a:lnTo>
                  <a:lnTo>
                    <a:pt x="239991" y="2473248"/>
                  </a:lnTo>
                  <a:lnTo>
                    <a:pt x="234708" y="2461437"/>
                  </a:lnTo>
                  <a:lnTo>
                    <a:pt x="233184" y="2454910"/>
                  </a:lnTo>
                  <a:lnTo>
                    <a:pt x="226161" y="2431872"/>
                  </a:lnTo>
                  <a:lnTo>
                    <a:pt x="224015" y="2422283"/>
                  </a:lnTo>
                  <a:lnTo>
                    <a:pt x="223075" y="2420963"/>
                  </a:lnTo>
                  <a:lnTo>
                    <a:pt x="220319" y="2412695"/>
                  </a:lnTo>
                  <a:lnTo>
                    <a:pt x="218351" y="2407729"/>
                  </a:lnTo>
                  <a:lnTo>
                    <a:pt x="218414" y="2405634"/>
                  </a:lnTo>
                  <a:lnTo>
                    <a:pt x="215760" y="2397518"/>
                  </a:lnTo>
                  <a:lnTo>
                    <a:pt x="213080" y="2391562"/>
                  </a:lnTo>
                  <a:lnTo>
                    <a:pt x="207721" y="2377440"/>
                  </a:lnTo>
                  <a:lnTo>
                    <a:pt x="201269" y="2361806"/>
                  </a:lnTo>
                  <a:lnTo>
                    <a:pt x="199999" y="2357805"/>
                  </a:lnTo>
                  <a:lnTo>
                    <a:pt x="197434" y="2349830"/>
                  </a:lnTo>
                  <a:lnTo>
                    <a:pt x="195224" y="2346718"/>
                  </a:lnTo>
                  <a:lnTo>
                    <a:pt x="186474" y="2327833"/>
                  </a:lnTo>
                  <a:lnTo>
                    <a:pt x="185102" y="2323706"/>
                  </a:lnTo>
                  <a:lnTo>
                    <a:pt x="183730" y="2319591"/>
                  </a:lnTo>
                  <a:lnTo>
                    <a:pt x="179959" y="2312085"/>
                  </a:lnTo>
                  <a:lnTo>
                    <a:pt x="177761" y="2304605"/>
                  </a:lnTo>
                  <a:lnTo>
                    <a:pt x="171170" y="2299728"/>
                  </a:lnTo>
                  <a:lnTo>
                    <a:pt x="170789" y="2296998"/>
                  </a:lnTo>
                  <a:lnTo>
                    <a:pt x="170027" y="2291550"/>
                  </a:lnTo>
                  <a:lnTo>
                    <a:pt x="169646" y="2288819"/>
                  </a:lnTo>
                  <a:lnTo>
                    <a:pt x="161671" y="2279789"/>
                  </a:lnTo>
                  <a:lnTo>
                    <a:pt x="159766" y="2274925"/>
                  </a:lnTo>
                  <a:lnTo>
                    <a:pt x="158521" y="2268778"/>
                  </a:lnTo>
                  <a:lnTo>
                    <a:pt x="156768" y="2268512"/>
                  </a:lnTo>
                  <a:lnTo>
                    <a:pt x="153847" y="2266581"/>
                  </a:lnTo>
                  <a:lnTo>
                    <a:pt x="150380" y="2266099"/>
                  </a:lnTo>
                  <a:lnTo>
                    <a:pt x="147942" y="2264854"/>
                  </a:lnTo>
                  <a:lnTo>
                    <a:pt x="149910" y="2263254"/>
                  </a:lnTo>
                  <a:lnTo>
                    <a:pt x="149593" y="2260600"/>
                  </a:lnTo>
                  <a:lnTo>
                    <a:pt x="150355" y="2257285"/>
                  </a:lnTo>
                  <a:lnTo>
                    <a:pt x="137248" y="2238857"/>
                  </a:lnTo>
                  <a:lnTo>
                    <a:pt x="126098" y="2242896"/>
                  </a:lnTo>
                  <a:lnTo>
                    <a:pt x="127254" y="2235758"/>
                  </a:lnTo>
                  <a:lnTo>
                    <a:pt x="131660" y="2239772"/>
                  </a:lnTo>
                  <a:lnTo>
                    <a:pt x="134505" y="2237194"/>
                  </a:lnTo>
                  <a:lnTo>
                    <a:pt x="134353" y="2230399"/>
                  </a:lnTo>
                  <a:lnTo>
                    <a:pt x="134086" y="2227846"/>
                  </a:lnTo>
                  <a:lnTo>
                    <a:pt x="86093" y="2160320"/>
                  </a:lnTo>
                  <a:lnTo>
                    <a:pt x="82118" y="2159127"/>
                  </a:lnTo>
                  <a:lnTo>
                    <a:pt x="82118" y="2161298"/>
                  </a:lnTo>
                  <a:lnTo>
                    <a:pt x="82080" y="2163445"/>
                  </a:lnTo>
                  <a:lnTo>
                    <a:pt x="82778" y="2166620"/>
                  </a:lnTo>
                  <a:lnTo>
                    <a:pt x="84289" y="2168753"/>
                  </a:lnTo>
                  <a:lnTo>
                    <a:pt x="78397" y="2167026"/>
                  </a:lnTo>
                  <a:lnTo>
                    <a:pt x="71348" y="2168080"/>
                  </a:lnTo>
                  <a:lnTo>
                    <a:pt x="70129" y="2168550"/>
                  </a:lnTo>
                  <a:lnTo>
                    <a:pt x="145567" y="2274659"/>
                  </a:lnTo>
                  <a:lnTo>
                    <a:pt x="146926" y="2272207"/>
                  </a:lnTo>
                  <a:lnTo>
                    <a:pt x="150825" y="2275497"/>
                  </a:lnTo>
                  <a:lnTo>
                    <a:pt x="150215" y="2276830"/>
                  </a:lnTo>
                  <a:lnTo>
                    <a:pt x="148590" y="2278926"/>
                  </a:lnTo>
                  <a:lnTo>
                    <a:pt x="146951" y="2280996"/>
                  </a:lnTo>
                  <a:lnTo>
                    <a:pt x="143852" y="2278837"/>
                  </a:lnTo>
                  <a:lnTo>
                    <a:pt x="144195" y="2277122"/>
                  </a:lnTo>
                  <a:lnTo>
                    <a:pt x="145567" y="2274659"/>
                  </a:lnTo>
                  <a:lnTo>
                    <a:pt x="130848" y="2253958"/>
                  </a:lnTo>
                  <a:lnTo>
                    <a:pt x="130848" y="2359177"/>
                  </a:lnTo>
                  <a:lnTo>
                    <a:pt x="127101" y="2364854"/>
                  </a:lnTo>
                  <a:lnTo>
                    <a:pt x="125476" y="2360396"/>
                  </a:lnTo>
                  <a:lnTo>
                    <a:pt x="122250" y="2351468"/>
                  </a:lnTo>
                  <a:lnTo>
                    <a:pt x="127330" y="2354237"/>
                  </a:lnTo>
                  <a:lnTo>
                    <a:pt x="129882" y="2355621"/>
                  </a:lnTo>
                  <a:lnTo>
                    <a:pt x="130848" y="2359177"/>
                  </a:lnTo>
                  <a:lnTo>
                    <a:pt x="130848" y="2253958"/>
                  </a:lnTo>
                  <a:lnTo>
                    <a:pt x="109943" y="2224557"/>
                  </a:lnTo>
                  <a:lnTo>
                    <a:pt x="109943" y="2318816"/>
                  </a:lnTo>
                  <a:lnTo>
                    <a:pt x="101498" y="2317889"/>
                  </a:lnTo>
                  <a:lnTo>
                    <a:pt x="102069" y="2314308"/>
                  </a:lnTo>
                  <a:lnTo>
                    <a:pt x="103632" y="2309939"/>
                  </a:lnTo>
                  <a:lnTo>
                    <a:pt x="106045" y="2308936"/>
                  </a:lnTo>
                  <a:lnTo>
                    <a:pt x="109943" y="2318816"/>
                  </a:lnTo>
                  <a:lnTo>
                    <a:pt x="109943" y="2224557"/>
                  </a:lnTo>
                  <a:lnTo>
                    <a:pt x="68605" y="2166416"/>
                  </a:lnTo>
                  <a:lnTo>
                    <a:pt x="69189" y="2165032"/>
                  </a:lnTo>
                  <a:lnTo>
                    <a:pt x="69824" y="2163749"/>
                  </a:lnTo>
                  <a:lnTo>
                    <a:pt x="71869" y="2162238"/>
                  </a:lnTo>
                  <a:lnTo>
                    <a:pt x="72847" y="2161425"/>
                  </a:lnTo>
                  <a:lnTo>
                    <a:pt x="68656" y="2162098"/>
                  </a:lnTo>
                  <a:lnTo>
                    <a:pt x="67030" y="2162010"/>
                  </a:lnTo>
                  <a:lnTo>
                    <a:pt x="57899" y="2160117"/>
                  </a:lnTo>
                  <a:lnTo>
                    <a:pt x="53225" y="2162327"/>
                  </a:lnTo>
                  <a:lnTo>
                    <a:pt x="51371" y="2177237"/>
                  </a:lnTo>
                  <a:lnTo>
                    <a:pt x="52209" y="2184997"/>
                  </a:lnTo>
                  <a:lnTo>
                    <a:pt x="52146" y="2193683"/>
                  </a:lnTo>
                  <a:lnTo>
                    <a:pt x="52768" y="2194547"/>
                  </a:lnTo>
                  <a:lnTo>
                    <a:pt x="54394" y="2201227"/>
                  </a:lnTo>
                  <a:lnTo>
                    <a:pt x="54203" y="2207526"/>
                  </a:lnTo>
                  <a:lnTo>
                    <a:pt x="51689" y="2212759"/>
                  </a:lnTo>
                  <a:lnTo>
                    <a:pt x="48196" y="2212225"/>
                  </a:lnTo>
                  <a:lnTo>
                    <a:pt x="46050" y="2211400"/>
                  </a:lnTo>
                  <a:lnTo>
                    <a:pt x="41960" y="2210028"/>
                  </a:lnTo>
                  <a:lnTo>
                    <a:pt x="38989" y="2210231"/>
                  </a:lnTo>
                  <a:lnTo>
                    <a:pt x="30530" y="2209292"/>
                  </a:lnTo>
                  <a:lnTo>
                    <a:pt x="28600" y="2210968"/>
                  </a:lnTo>
                  <a:lnTo>
                    <a:pt x="31280" y="2221306"/>
                  </a:lnTo>
                  <a:lnTo>
                    <a:pt x="28943" y="2222398"/>
                  </a:lnTo>
                  <a:lnTo>
                    <a:pt x="25006" y="2223452"/>
                  </a:lnTo>
                  <a:lnTo>
                    <a:pt x="22834" y="2218207"/>
                  </a:lnTo>
                  <a:lnTo>
                    <a:pt x="19761" y="2213864"/>
                  </a:lnTo>
                  <a:lnTo>
                    <a:pt x="17094" y="2207933"/>
                  </a:lnTo>
                  <a:lnTo>
                    <a:pt x="16332" y="2206866"/>
                  </a:lnTo>
                  <a:lnTo>
                    <a:pt x="11887" y="2204999"/>
                  </a:lnTo>
                  <a:lnTo>
                    <a:pt x="9093" y="2203246"/>
                  </a:lnTo>
                  <a:lnTo>
                    <a:pt x="2743" y="2200897"/>
                  </a:lnTo>
                  <a:lnTo>
                    <a:pt x="736" y="2200275"/>
                  </a:lnTo>
                  <a:lnTo>
                    <a:pt x="0" y="2207996"/>
                  </a:lnTo>
                  <a:lnTo>
                    <a:pt x="1003" y="2211603"/>
                  </a:lnTo>
                  <a:lnTo>
                    <a:pt x="4470" y="2220849"/>
                  </a:lnTo>
                  <a:lnTo>
                    <a:pt x="9182" y="2225294"/>
                  </a:lnTo>
                  <a:lnTo>
                    <a:pt x="13614" y="2238108"/>
                  </a:lnTo>
                  <a:lnTo>
                    <a:pt x="14300" y="2245652"/>
                  </a:lnTo>
                  <a:lnTo>
                    <a:pt x="20942" y="2250605"/>
                  </a:lnTo>
                  <a:lnTo>
                    <a:pt x="21120" y="2250859"/>
                  </a:lnTo>
                  <a:lnTo>
                    <a:pt x="23101" y="2255837"/>
                  </a:lnTo>
                  <a:lnTo>
                    <a:pt x="23914" y="2261362"/>
                  </a:lnTo>
                  <a:lnTo>
                    <a:pt x="28765" y="2272563"/>
                  </a:lnTo>
                  <a:lnTo>
                    <a:pt x="36766" y="2290407"/>
                  </a:lnTo>
                  <a:lnTo>
                    <a:pt x="39878" y="2294788"/>
                  </a:lnTo>
                  <a:lnTo>
                    <a:pt x="44107" y="2302929"/>
                  </a:lnTo>
                  <a:lnTo>
                    <a:pt x="45275" y="2306751"/>
                  </a:lnTo>
                  <a:lnTo>
                    <a:pt x="48958" y="2311933"/>
                  </a:lnTo>
                  <a:lnTo>
                    <a:pt x="107772" y="2394661"/>
                  </a:lnTo>
                  <a:lnTo>
                    <a:pt x="104203" y="2387460"/>
                  </a:lnTo>
                  <a:lnTo>
                    <a:pt x="101511" y="2381478"/>
                  </a:lnTo>
                  <a:lnTo>
                    <a:pt x="97561" y="2373731"/>
                  </a:lnTo>
                  <a:lnTo>
                    <a:pt x="97396" y="2371306"/>
                  </a:lnTo>
                  <a:lnTo>
                    <a:pt x="97028" y="2368600"/>
                  </a:lnTo>
                  <a:lnTo>
                    <a:pt x="93472" y="2363597"/>
                  </a:lnTo>
                  <a:lnTo>
                    <a:pt x="94145" y="2362339"/>
                  </a:lnTo>
                  <a:lnTo>
                    <a:pt x="95580" y="2359990"/>
                  </a:lnTo>
                  <a:lnTo>
                    <a:pt x="93281" y="2358936"/>
                  </a:lnTo>
                  <a:lnTo>
                    <a:pt x="90728" y="2357539"/>
                  </a:lnTo>
                  <a:lnTo>
                    <a:pt x="89941" y="2354249"/>
                  </a:lnTo>
                  <a:lnTo>
                    <a:pt x="90741" y="2353170"/>
                  </a:lnTo>
                  <a:lnTo>
                    <a:pt x="92316" y="2350998"/>
                  </a:lnTo>
                  <a:lnTo>
                    <a:pt x="93205" y="2347874"/>
                  </a:lnTo>
                  <a:lnTo>
                    <a:pt x="98653" y="2355558"/>
                  </a:lnTo>
                  <a:lnTo>
                    <a:pt x="100825" y="2360777"/>
                  </a:lnTo>
                  <a:lnTo>
                    <a:pt x="101282" y="2363622"/>
                  </a:lnTo>
                  <a:lnTo>
                    <a:pt x="98234" y="2365895"/>
                  </a:lnTo>
                  <a:lnTo>
                    <a:pt x="96139" y="2365146"/>
                  </a:lnTo>
                  <a:lnTo>
                    <a:pt x="94513" y="2365057"/>
                  </a:lnTo>
                  <a:lnTo>
                    <a:pt x="97028" y="2368600"/>
                  </a:lnTo>
                  <a:lnTo>
                    <a:pt x="105968" y="2365857"/>
                  </a:lnTo>
                  <a:lnTo>
                    <a:pt x="106083" y="2365997"/>
                  </a:lnTo>
                  <a:lnTo>
                    <a:pt x="107226" y="2374163"/>
                  </a:lnTo>
                  <a:lnTo>
                    <a:pt x="107518" y="2374595"/>
                  </a:lnTo>
                  <a:lnTo>
                    <a:pt x="287921" y="2628341"/>
                  </a:lnTo>
                  <a:close/>
                </a:path>
                <a:path w="9525000" h="2856229">
                  <a:moveTo>
                    <a:pt x="339331" y="2847517"/>
                  </a:moveTo>
                  <a:lnTo>
                    <a:pt x="298716" y="2790393"/>
                  </a:lnTo>
                  <a:lnTo>
                    <a:pt x="301358" y="2796286"/>
                  </a:lnTo>
                  <a:lnTo>
                    <a:pt x="303733" y="2801823"/>
                  </a:lnTo>
                  <a:lnTo>
                    <a:pt x="304876" y="2811208"/>
                  </a:lnTo>
                  <a:lnTo>
                    <a:pt x="299758" y="2809379"/>
                  </a:lnTo>
                  <a:lnTo>
                    <a:pt x="303974" y="2815323"/>
                  </a:lnTo>
                  <a:lnTo>
                    <a:pt x="305333" y="2812859"/>
                  </a:lnTo>
                  <a:lnTo>
                    <a:pt x="306844" y="2814980"/>
                  </a:lnTo>
                  <a:lnTo>
                    <a:pt x="308521" y="2815145"/>
                  </a:lnTo>
                  <a:lnTo>
                    <a:pt x="311886" y="2815488"/>
                  </a:lnTo>
                  <a:lnTo>
                    <a:pt x="311111" y="2820974"/>
                  </a:lnTo>
                  <a:lnTo>
                    <a:pt x="308825" y="2826524"/>
                  </a:lnTo>
                  <a:lnTo>
                    <a:pt x="300494" y="2825762"/>
                  </a:lnTo>
                  <a:lnTo>
                    <a:pt x="309029" y="2837764"/>
                  </a:lnTo>
                  <a:lnTo>
                    <a:pt x="312102" y="2837713"/>
                  </a:lnTo>
                  <a:lnTo>
                    <a:pt x="313143" y="2839186"/>
                  </a:lnTo>
                  <a:lnTo>
                    <a:pt x="313143" y="2834792"/>
                  </a:lnTo>
                  <a:lnTo>
                    <a:pt x="312115" y="2833357"/>
                  </a:lnTo>
                  <a:lnTo>
                    <a:pt x="312966" y="2832354"/>
                  </a:lnTo>
                  <a:lnTo>
                    <a:pt x="312851" y="2832189"/>
                  </a:lnTo>
                  <a:lnTo>
                    <a:pt x="313385" y="2830753"/>
                  </a:lnTo>
                  <a:lnTo>
                    <a:pt x="318211" y="2833141"/>
                  </a:lnTo>
                  <a:lnTo>
                    <a:pt x="321767" y="2835960"/>
                  </a:lnTo>
                  <a:lnTo>
                    <a:pt x="324281" y="2846070"/>
                  </a:lnTo>
                  <a:lnTo>
                    <a:pt x="328777" y="2850197"/>
                  </a:lnTo>
                  <a:lnTo>
                    <a:pt x="331177" y="2849194"/>
                  </a:lnTo>
                  <a:lnTo>
                    <a:pt x="332371" y="2848686"/>
                  </a:lnTo>
                  <a:lnTo>
                    <a:pt x="322846" y="2835300"/>
                  </a:lnTo>
                  <a:lnTo>
                    <a:pt x="323494" y="2831820"/>
                  </a:lnTo>
                  <a:lnTo>
                    <a:pt x="324142" y="2828353"/>
                  </a:lnTo>
                  <a:lnTo>
                    <a:pt x="326974" y="2832341"/>
                  </a:lnTo>
                  <a:lnTo>
                    <a:pt x="328231" y="2836291"/>
                  </a:lnTo>
                  <a:lnTo>
                    <a:pt x="330860" y="2839986"/>
                  </a:lnTo>
                  <a:lnTo>
                    <a:pt x="325208" y="2838615"/>
                  </a:lnTo>
                  <a:lnTo>
                    <a:pt x="332371" y="2848686"/>
                  </a:lnTo>
                  <a:lnTo>
                    <a:pt x="337172" y="2846667"/>
                  </a:lnTo>
                  <a:lnTo>
                    <a:pt x="339331" y="2847517"/>
                  </a:lnTo>
                  <a:close/>
                </a:path>
                <a:path w="9525000" h="2856229">
                  <a:moveTo>
                    <a:pt x="355396" y="2835046"/>
                  </a:moveTo>
                  <a:lnTo>
                    <a:pt x="352425" y="2828671"/>
                  </a:lnTo>
                  <a:lnTo>
                    <a:pt x="350532" y="2815056"/>
                  </a:lnTo>
                  <a:lnTo>
                    <a:pt x="348881" y="2808351"/>
                  </a:lnTo>
                  <a:lnTo>
                    <a:pt x="348259" y="2800896"/>
                  </a:lnTo>
                  <a:lnTo>
                    <a:pt x="347891" y="2798191"/>
                  </a:lnTo>
                  <a:lnTo>
                    <a:pt x="347459" y="2795384"/>
                  </a:lnTo>
                  <a:lnTo>
                    <a:pt x="346862" y="2790164"/>
                  </a:lnTo>
                  <a:lnTo>
                    <a:pt x="346557" y="2787548"/>
                  </a:lnTo>
                  <a:lnTo>
                    <a:pt x="348488" y="2781490"/>
                  </a:lnTo>
                  <a:lnTo>
                    <a:pt x="340677" y="2779280"/>
                  </a:lnTo>
                  <a:lnTo>
                    <a:pt x="338861" y="2778899"/>
                  </a:lnTo>
                  <a:lnTo>
                    <a:pt x="337108" y="2774251"/>
                  </a:lnTo>
                  <a:lnTo>
                    <a:pt x="337019" y="2769730"/>
                  </a:lnTo>
                  <a:lnTo>
                    <a:pt x="339293" y="2768549"/>
                  </a:lnTo>
                  <a:lnTo>
                    <a:pt x="341223" y="2766885"/>
                  </a:lnTo>
                  <a:lnTo>
                    <a:pt x="339763" y="2764840"/>
                  </a:lnTo>
                  <a:lnTo>
                    <a:pt x="338543" y="2758744"/>
                  </a:lnTo>
                  <a:lnTo>
                    <a:pt x="335356" y="2745486"/>
                  </a:lnTo>
                  <a:lnTo>
                    <a:pt x="324383" y="2721279"/>
                  </a:lnTo>
                  <a:lnTo>
                    <a:pt x="127114" y="2443797"/>
                  </a:lnTo>
                  <a:lnTo>
                    <a:pt x="127076" y="2441549"/>
                  </a:lnTo>
                  <a:lnTo>
                    <a:pt x="127076" y="2439352"/>
                  </a:lnTo>
                  <a:lnTo>
                    <a:pt x="130200" y="2439365"/>
                  </a:lnTo>
                  <a:lnTo>
                    <a:pt x="131991" y="2439695"/>
                  </a:lnTo>
                  <a:lnTo>
                    <a:pt x="133921" y="2440203"/>
                  </a:lnTo>
                  <a:lnTo>
                    <a:pt x="134226" y="2442832"/>
                  </a:lnTo>
                  <a:lnTo>
                    <a:pt x="134327" y="2445169"/>
                  </a:lnTo>
                  <a:lnTo>
                    <a:pt x="131927" y="2446172"/>
                  </a:lnTo>
                  <a:lnTo>
                    <a:pt x="128879" y="2446274"/>
                  </a:lnTo>
                  <a:lnTo>
                    <a:pt x="324383" y="2721279"/>
                  </a:lnTo>
                  <a:lnTo>
                    <a:pt x="320027" y="2708579"/>
                  </a:lnTo>
                  <a:lnTo>
                    <a:pt x="317195" y="2698026"/>
                  </a:lnTo>
                  <a:lnTo>
                    <a:pt x="313194" y="2688005"/>
                  </a:lnTo>
                  <a:lnTo>
                    <a:pt x="308102" y="2678646"/>
                  </a:lnTo>
                  <a:lnTo>
                    <a:pt x="304076" y="2668600"/>
                  </a:lnTo>
                  <a:lnTo>
                    <a:pt x="292493" y="2634767"/>
                  </a:lnTo>
                  <a:lnTo>
                    <a:pt x="291896" y="2631744"/>
                  </a:lnTo>
                  <a:lnTo>
                    <a:pt x="288963" y="2629814"/>
                  </a:lnTo>
                  <a:lnTo>
                    <a:pt x="131483" y="2408313"/>
                  </a:lnTo>
                  <a:lnTo>
                    <a:pt x="131483" y="2425839"/>
                  </a:lnTo>
                  <a:lnTo>
                    <a:pt x="128041" y="2434145"/>
                  </a:lnTo>
                  <a:lnTo>
                    <a:pt x="119697" y="2422398"/>
                  </a:lnTo>
                  <a:lnTo>
                    <a:pt x="119354" y="2419743"/>
                  </a:lnTo>
                  <a:lnTo>
                    <a:pt x="121119" y="2420023"/>
                  </a:lnTo>
                  <a:lnTo>
                    <a:pt x="122567" y="2419858"/>
                  </a:lnTo>
                  <a:lnTo>
                    <a:pt x="126555" y="2418892"/>
                  </a:lnTo>
                  <a:lnTo>
                    <a:pt x="129641" y="2416670"/>
                  </a:lnTo>
                  <a:lnTo>
                    <a:pt x="131483" y="2425839"/>
                  </a:lnTo>
                  <a:lnTo>
                    <a:pt x="131483" y="2408313"/>
                  </a:lnTo>
                  <a:lnTo>
                    <a:pt x="107518" y="2374595"/>
                  </a:lnTo>
                  <a:lnTo>
                    <a:pt x="106768" y="2375725"/>
                  </a:lnTo>
                  <a:lnTo>
                    <a:pt x="117868" y="2395715"/>
                  </a:lnTo>
                  <a:lnTo>
                    <a:pt x="121107" y="2402459"/>
                  </a:lnTo>
                  <a:lnTo>
                    <a:pt x="122364" y="2406421"/>
                  </a:lnTo>
                  <a:lnTo>
                    <a:pt x="124561" y="2409545"/>
                  </a:lnTo>
                  <a:lnTo>
                    <a:pt x="118973" y="2419197"/>
                  </a:lnTo>
                  <a:lnTo>
                    <a:pt x="117843" y="2417597"/>
                  </a:lnTo>
                  <a:lnTo>
                    <a:pt x="113753" y="2414041"/>
                  </a:lnTo>
                  <a:lnTo>
                    <a:pt x="113436" y="2411387"/>
                  </a:lnTo>
                  <a:lnTo>
                    <a:pt x="116395" y="2404605"/>
                  </a:lnTo>
                  <a:lnTo>
                    <a:pt x="112369" y="2401138"/>
                  </a:lnTo>
                  <a:lnTo>
                    <a:pt x="48958" y="2311933"/>
                  </a:lnTo>
                  <a:lnTo>
                    <a:pt x="49377" y="2314714"/>
                  </a:lnTo>
                  <a:lnTo>
                    <a:pt x="55575" y="2327821"/>
                  </a:lnTo>
                  <a:lnTo>
                    <a:pt x="72669" y="2358440"/>
                  </a:lnTo>
                  <a:lnTo>
                    <a:pt x="76200" y="2365591"/>
                  </a:lnTo>
                  <a:lnTo>
                    <a:pt x="78638" y="2373401"/>
                  </a:lnTo>
                  <a:lnTo>
                    <a:pt x="85064" y="2386838"/>
                  </a:lnTo>
                  <a:lnTo>
                    <a:pt x="89065" y="2392464"/>
                  </a:lnTo>
                  <a:lnTo>
                    <a:pt x="90906" y="2399423"/>
                  </a:lnTo>
                  <a:lnTo>
                    <a:pt x="93218" y="2404872"/>
                  </a:lnTo>
                  <a:lnTo>
                    <a:pt x="94348" y="2410866"/>
                  </a:lnTo>
                  <a:lnTo>
                    <a:pt x="98818" y="2419337"/>
                  </a:lnTo>
                  <a:lnTo>
                    <a:pt x="101155" y="2422626"/>
                  </a:lnTo>
                  <a:lnTo>
                    <a:pt x="103695" y="2428392"/>
                  </a:lnTo>
                  <a:lnTo>
                    <a:pt x="103873" y="2430830"/>
                  </a:lnTo>
                  <a:lnTo>
                    <a:pt x="108013" y="2443226"/>
                  </a:lnTo>
                  <a:lnTo>
                    <a:pt x="111823" y="2452967"/>
                  </a:lnTo>
                  <a:lnTo>
                    <a:pt x="116662" y="2461971"/>
                  </a:lnTo>
                  <a:lnTo>
                    <a:pt x="120497" y="2471737"/>
                  </a:lnTo>
                  <a:lnTo>
                    <a:pt x="123431" y="2480259"/>
                  </a:lnTo>
                  <a:lnTo>
                    <a:pt x="127419" y="2488057"/>
                  </a:lnTo>
                  <a:lnTo>
                    <a:pt x="130378" y="2496591"/>
                  </a:lnTo>
                  <a:lnTo>
                    <a:pt x="134353" y="2504389"/>
                  </a:lnTo>
                  <a:lnTo>
                    <a:pt x="136461" y="2511729"/>
                  </a:lnTo>
                  <a:lnTo>
                    <a:pt x="142786" y="2525014"/>
                  </a:lnTo>
                  <a:lnTo>
                    <a:pt x="147980" y="2532329"/>
                  </a:lnTo>
                  <a:lnTo>
                    <a:pt x="148310" y="2537180"/>
                  </a:lnTo>
                  <a:lnTo>
                    <a:pt x="149225" y="2540647"/>
                  </a:lnTo>
                  <a:lnTo>
                    <a:pt x="151257" y="2543518"/>
                  </a:lnTo>
                  <a:lnTo>
                    <a:pt x="162204" y="2567673"/>
                  </a:lnTo>
                  <a:lnTo>
                    <a:pt x="168706" y="2585593"/>
                  </a:lnTo>
                  <a:lnTo>
                    <a:pt x="177292" y="2602052"/>
                  </a:lnTo>
                  <a:lnTo>
                    <a:pt x="180848" y="2611450"/>
                  </a:lnTo>
                  <a:lnTo>
                    <a:pt x="190068" y="2628785"/>
                  </a:lnTo>
                  <a:lnTo>
                    <a:pt x="197294" y="2643340"/>
                  </a:lnTo>
                  <a:lnTo>
                    <a:pt x="199923" y="2649232"/>
                  </a:lnTo>
                  <a:lnTo>
                    <a:pt x="205981" y="2662136"/>
                  </a:lnTo>
                  <a:lnTo>
                    <a:pt x="212864" y="2676194"/>
                  </a:lnTo>
                  <a:lnTo>
                    <a:pt x="217347" y="2682506"/>
                  </a:lnTo>
                  <a:lnTo>
                    <a:pt x="227825" y="2701633"/>
                  </a:lnTo>
                  <a:lnTo>
                    <a:pt x="242874" y="2727172"/>
                  </a:lnTo>
                  <a:lnTo>
                    <a:pt x="247421" y="2733586"/>
                  </a:lnTo>
                  <a:lnTo>
                    <a:pt x="273723" y="2779344"/>
                  </a:lnTo>
                  <a:lnTo>
                    <a:pt x="283057" y="2794673"/>
                  </a:lnTo>
                  <a:lnTo>
                    <a:pt x="291439" y="2806446"/>
                  </a:lnTo>
                  <a:lnTo>
                    <a:pt x="293776" y="2811919"/>
                  </a:lnTo>
                  <a:lnTo>
                    <a:pt x="292074" y="2816110"/>
                  </a:lnTo>
                  <a:lnTo>
                    <a:pt x="295783" y="2819133"/>
                  </a:lnTo>
                  <a:lnTo>
                    <a:pt x="301929" y="2821216"/>
                  </a:lnTo>
                  <a:lnTo>
                    <a:pt x="304228" y="2820060"/>
                  </a:lnTo>
                  <a:lnTo>
                    <a:pt x="303301" y="2816568"/>
                  </a:lnTo>
                  <a:lnTo>
                    <a:pt x="303974" y="2815323"/>
                  </a:lnTo>
                  <a:lnTo>
                    <a:pt x="298145" y="2807106"/>
                  </a:lnTo>
                  <a:lnTo>
                    <a:pt x="299516" y="2804655"/>
                  </a:lnTo>
                  <a:lnTo>
                    <a:pt x="282359" y="2780538"/>
                  </a:lnTo>
                  <a:lnTo>
                    <a:pt x="284772" y="2772968"/>
                  </a:lnTo>
                  <a:lnTo>
                    <a:pt x="287909" y="2775191"/>
                  </a:lnTo>
                  <a:lnTo>
                    <a:pt x="289902" y="2777985"/>
                  </a:lnTo>
                  <a:lnTo>
                    <a:pt x="293598" y="2780995"/>
                  </a:lnTo>
                  <a:lnTo>
                    <a:pt x="284086" y="2782963"/>
                  </a:lnTo>
                  <a:lnTo>
                    <a:pt x="299516" y="2804655"/>
                  </a:lnTo>
                  <a:lnTo>
                    <a:pt x="300888" y="2802217"/>
                  </a:lnTo>
                  <a:lnTo>
                    <a:pt x="301574" y="2800985"/>
                  </a:lnTo>
                  <a:lnTo>
                    <a:pt x="296900" y="2796603"/>
                  </a:lnTo>
                  <a:lnTo>
                    <a:pt x="296125" y="2788932"/>
                  </a:lnTo>
                  <a:lnTo>
                    <a:pt x="298132" y="2789567"/>
                  </a:lnTo>
                  <a:lnTo>
                    <a:pt x="298716" y="2790393"/>
                  </a:lnTo>
                  <a:lnTo>
                    <a:pt x="321932" y="2823032"/>
                  </a:lnTo>
                  <a:lnTo>
                    <a:pt x="319747" y="2817787"/>
                  </a:lnTo>
                  <a:lnTo>
                    <a:pt x="315404" y="2807284"/>
                  </a:lnTo>
                  <a:lnTo>
                    <a:pt x="316522" y="2806662"/>
                  </a:lnTo>
                  <a:lnTo>
                    <a:pt x="317703" y="2806128"/>
                  </a:lnTo>
                  <a:lnTo>
                    <a:pt x="323684" y="2810167"/>
                  </a:lnTo>
                  <a:lnTo>
                    <a:pt x="325297" y="2816822"/>
                  </a:lnTo>
                  <a:lnTo>
                    <a:pt x="321932" y="2823032"/>
                  </a:lnTo>
                  <a:lnTo>
                    <a:pt x="339331" y="2847517"/>
                  </a:lnTo>
                  <a:lnTo>
                    <a:pt x="341947" y="2853385"/>
                  </a:lnTo>
                  <a:lnTo>
                    <a:pt x="343776" y="2855963"/>
                  </a:lnTo>
                  <a:lnTo>
                    <a:pt x="345325" y="2855938"/>
                  </a:lnTo>
                  <a:lnTo>
                    <a:pt x="346938" y="2856026"/>
                  </a:lnTo>
                  <a:lnTo>
                    <a:pt x="348957" y="2854490"/>
                  </a:lnTo>
                  <a:lnTo>
                    <a:pt x="351459" y="2849232"/>
                  </a:lnTo>
                  <a:lnTo>
                    <a:pt x="351840" y="2845384"/>
                  </a:lnTo>
                  <a:lnTo>
                    <a:pt x="355396" y="2835046"/>
                  </a:lnTo>
                  <a:close/>
                </a:path>
                <a:path w="9525000" h="2856229">
                  <a:moveTo>
                    <a:pt x="9524987" y="1194727"/>
                  </a:moveTo>
                  <a:lnTo>
                    <a:pt x="9524771" y="1188085"/>
                  </a:lnTo>
                  <a:lnTo>
                    <a:pt x="9524416" y="1182027"/>
                  </a:lnTo>
                  <a:lnTo>
                    <a:pt x="9519069" y="1175969"/>
                  </a:lnTo>
                  <a:lnTo>
                    <a:pt x="9514611" y="1170813"/>
                  </a:lnTo>
                  <a:lnTo>
                    <a:pt x="9488221" y="1139520"/>
                  </a:lnTo>
                  <a:lnTo>
                    <a:pt x="9461563" y="1108494"/>
                  </a:lnTo>
                  <a:lnTo>
                    <a:pt x="9395777" y="1032459"/>
                  </a:lnTo>
                  <a:lnTo>
                    <a:pt x="9300185" y="922070"/>
                  </a:lnTo>
                  <a:lnTo>
                    <a:pt x="9099423" y="690448"/>
                  </a:lnTo>
                  <a:lnTo>
                    <a:pt x="9097467" y="688136"/>
                  </a:lnTo>
                  <a:lnTo>
                    <a:pt x="9095511" y="685469"/>
                  </a:lnTo>
                  <a:lnTo>
                    <a:pt x="9093479" y="682866"/>
                  </a:lnTo>
                  <a:lnTo>
                    <a:pt x="9091765" y="680656"/>
                  </a:lnTo>
                  <a:lnTo>
                    <a:pt x="9099779" y="680478"/>
                  </a:lnTo>
                  <a:lnTo>
                    <a:pt x="9105481" y="680123"/>
                  </a:lnTo>
                  <a:lnTo>
                    <a:pt x="9110993" y="680300"/>
                  </a:lnTo>
                  <a:lnTo>
                    <a:pt x="9163520" y="680516"/>
                  </a:lnTo>
                  <a:lnTo>
                    <a:pt x="9215907" y="678751"/>
                  </a:lnTo>
                  <a:lnTo>
                    <a:pt x="9268168" y="675411"/>
                  </a:lnTo>
                  <a:lnTo>
                    <a:pt x="9320339" y="670877"/>
                  </a:lnTo>
                  <a:lnTo>
                    <a:pt x="9372448" y="665556"/>
                  </a:lnTo>
                  <a:lnTo>
                    <a:pt x="9424530" y="659828"/>
                  </a:lnTo>
                  <a:lnTo>
                    <a:pt x="9462173" y="645147"/>
                  </a:lnTo>
                  <a:lnTo>
                    <a:pt x="9469564" y="630186"/>
                  </a:lnTo>
                  <a:lnTo>
                    <a:pt x="9468866" y="620839"/>
                  </a:lnTo>
                  <a:lnTo>
                    <a:pt x="9435922" y="600011"/>
                  </a:lnTo>
                  <a:lnTo>
                    <a:pt x="9428620" y="600189"/>
                  </a:lnTo>
                  <a:lnTo>
                    <a:pt x="9421317" y="601078"/>
                  </a:lnTo>
                  <a:lnTo>
                    <a:pt x="9260980" y="618604"/>
                  </a:lnTo>
                  <a:lnTo>
                    <a:pt x="9207500" y="623684"/>
                  </a:lnTo>
                  <a:lnTo>
                    <a:pt x="9174061" y="626008"/>
                  </a:lnTo>
                  <a:lnTo>
                    <a:pt x="9145206" y="627227"/>
                  </a:lnTo>
                  <a:lnTo>
                    <a:pt x="9140457" y="627430"/>
                  </a:lnTo>
                  <a:lnTo>
                    <a:pt x="9072359" y="629564"/>
                  </a:lnTo>
                  <a:lnTo>
                    <a:pt x="9073248" y="623328"/>
                  </a:lnTo>
                  <a:lnTo>
                    <a:pt x="9073604" y="619061"/>
                  </a:lnTo>
                  <a:lnTo>
                    <a:pt x="9074315" y="614781"/>
                  </a:lnTo>
                  <a:lnTo>
                    <a:pt x="9086621" y="546925"/>
                  </a:lnTo>
                  <a:lnTo>
                    <a:pt x="9089796" y="529513"/>
                  </a:lnTo>
                  <a:lnTo>
                    <a:pt x="9161386" y="152057"/>
                  </a:lnTo>
                  <a:lnTo>
                    <a:pt x="9166720" y="120053"/>
                  </a:lnTo>
                  <a:lnTo>
                    <a:pt x="9171394" y="87909"/>
                  </a:lnTo>
                  <a:lnTo>
                    <a:pt x="9175598" y="55714"/>
                  </a:lnTo>
                  <a:lnTo>
                    <a:pt x="9180258" y="17449"/>
                  </a:lnTo>
                  <a:lnTo>
                    <a:pt x="9175623" y="7835"/>
                  </a:lnTo>
                  <a:lnTo>
                    <a:pt x="9170467" y="4102"/>
                  </a:lnTo>
                  <a:lnTo>
                    <a:pt x="9166009" y="711"/>
                  </a:lnTo>
                  <a:lnTo>
                    <a:pt x="9132900" y="23266"/>
                  </a:lnTo>
                  <a:lnTo>
                    <a:pt x="9121191" y="64985"/>
                  </a:lnTo>
                  <a:lnTo>
                    <a:pt x="9114917" y="99529"/>
                  </a:lnTo>
                  <a:lnTo>
                    <a:pt x="9104427" y="154889"/>
                  </a:lnTo>
                  <a:lnTo>
                    <a:pt x="9021801" y="592531"/>
                  </a:lnTo>
                  <a:lnTo>
                    <a:pt x="9020912" y="595198"/>
                  </a:lnTo>
                  <a:lnTo>
                    <a:pt x="9019654" y="598220"/>
                  </a:lnTo>
                  <a:lnTo>
                    <a:pt x="9018410" y="600900"/>
                  </a:lnTo>
                  <a:lnTo>
                    <a:pt x="9011577" y="594207"/>
                  </a:lnTo>
                  <a:lnTo>
                    <a:pt x="9008974" y="591820"/>
                  </a:lnTo>
                  <a:lnTo>
                    <a:pt x="9006510" y="589127"/>
                  </a:lnTo>
                  <a:lnTo>
                    <a:pt x="8981427" y="562038"/>
                  </a:lnTo>
                  <a:lnTo>
                    <a:pt x="8957831" y="536486"/>
                  </a:lnTo>
                  <a:lnTo>
                    <a:pt x="8910879" y="485165"/>
                  </a:lnTo>
                  <a:lnTo>
                    <a:pt x="8819248" y="383794"/>
                  </a:lnTo>
                  <a:lnTo>
                    <a:pt x="8743709" y="300075"/>
                  </a:lnTo>
                  <a:lnTo>
                    <a:pt x="8710422" y="263118"/>
                  </a:lnTo>
                  <a:lnTo>
                    <a:pt x="8677161" y="226136"/>
                  </a:lnTo>
                  <a:lnTo>
                    <a:pt x="8643937" y="189141"/>
                  </a:lnTo>
                  <a:lnTo>
                    <a:pt x="8609266" y="150444"/>
                  </a:lnTo>
                  <a:lnTo>
                    <a:pt x="8561629" y="95008"/>
                  </a:lnTo>
                  <a:lnTo>
                    <a:pt x="8538096" y="67005"/>
                  </a:lnTo>
                  <a:lnTo>
                    <a:pt x="8514372" y="39179"/>
                  </a:lnTo>
                  <a:lnTo>
                    <a:pt x="8488020" y="19939"/>
                  </a:lnTo>
                  <a:lnTo>
                    <a:pt x="8477161" y="20116"/>
                  </a:lnTo>
                  <a:lnTo>
                    <a:pt x="8467547" y="28308"/>
                  </a:lnTo>
                  <a:lnTo>
                    <a:pt x="8467014" y="38455"/>
                  </a:lnTo>
                  <a:lnTo>
                    <a:pt x="8466836" y="46113"/>
                  </a:lnTo>
                  <a:lnTo>
                    <a:pt x="8466836" y="50393"/>
                  </a:lnTo>
                  <a:lnTo>
                    <a:pt x="8470938" y="54838"/>
                  </a:lnTo>
                  <a:lnTo>
                    <a:pt x="8473961" y="58585"/>
                  </a:lnTo>
                  <a:lnTo>
                    <a:pt x="8507235" y="100507"/>
                  </a:lnTo>
                  <a:lnTo>
                    <a:pt x="8540242" y="142570"/>
                  </a:lnTo>
                  <a:lnTo>
                    <a:pt x="8573706" y="184162"/>
                  </a:lnTo>
                  <a:lnTo>
                    <a:pt x="8608377" y="224688"/>
                  </a:lnTo>
                  <a:lnTo>
                    <a:pt x="8640534" y="260616"/>
                  </a:lnTo>
                  <a:lnTo>
                    <a:pt x="8674011" y="297840"/>
                  </a:lnTo>
                  <a:lnTo>
                    <a:pt x="8707552" y="334987"/>
                  </a:lnTo>
                  <a:lnTo>
                    <a:pt x="8741550" y="372491"/>
                  </a:lnTo>
                  <a:lnTo>
                    <a:pt x="8807412" y="444881"/>
                  </a:lnTo>
                  <a:lnTo>
                    <a:pt x="8942565" y="592988"/>
                  </a:lnTo>
                  <a:lnTo>
                    <a:pt x="8979421" y="633476"/>
                  </a:lnTo>
                  <a:lnTo>
                    <a:pt x="8982304" y="637006"/>
                  </a:lnTo>
                  <a:lnTo>
                    <a:pt x="8988857" y="644690"/>
                  </a:lnTo>
                  <a:lnTo>
                    <a:pt x="8945486" y="650151"/>
                  </a:lnTo>
                  <a:lnTo>
                    <a:pt x="8925141" y="652335"/>
                  </a:lnTo>
                  <a:lnTo>
                    <a:pt x="8905176" y="653592"/>
                  </a:lnTo>
                  <a:lnTo>
                    <a:pt x="8866403" y="654113"/>
                  </a:lnTo>
                  <a:lnTo>
                    <a:pt x="8788781" y="654024"/>
                  </a:lnTo>
                  <a:lnTo>
                    <a:pt x="8750109" y="654850"/>
                  </a:lnTo>
                  <a:lnTo>
                    <a:pt x="8675052" y="659650"/>
                  </a:lnTo>
                  <a:lnTo>
                    <a:pt x="8600008" y="666064"/>
                  </a:lnTo>
                  <a:lnTo>
                    <a:pt x="8573668" y="685647"/>
                  </a:lnTo>
                  <a:lnTo>
                    <a:pt x="8575256" y="692810"/>
                  </a:lnTo>
                  <a:lnTo>
                    <a:pt x="8580831" y="697572"/>
                  </a:lnTo>
                  <a:lnTo>
                    <a:pt x="8590343" y="700062"/>
                  </a:lnTo>
                  <a:lnTo>
                    <a:pt x="8603755" y="700417"/>
                  </a:lnTo>
                  <a:lnTo>
                    <a:pt x="8620493" y="699350"/>
                  </a:lnTo>
                  <a:lnTo>
                    <a:pt x="8628672" y="698995"/>
                  </a:lnTo>
                  <a:lnTo>
                    <a:pt x="8679066" y="697357"/>
                  </a:lnTo>
                  <a:lnTo>
                    <a:pt x="8704237" y="696696"/>
                  </a:lnTo>
                  <a:lnTo>
                    <a:pt x="8729447" y="696506"/>
                  </a:lnTo>
                  <a:lnTo>
                    <a:pt x="8784069" y="697915"/>
                  </a:lnTo>
                  <a:lnTo>
                    <a:pt x="8838755" y="700366"/>
                  </a:lnTo>
                  <a:lnTo>
                    <a:pt x="8893556" y="701560"/>
                  </a:lnTo>
                  <a:lnTo>
                    <a:pt x="8948509" y="699147"/>
                  </a:lnTo>
                  <a:lnTo>
                    <a:pt x="9003640" y="690803"/>
                  </a:lnTo>
                  <a:lnTo>
                    <a:pt x="9002573" y="697572"/>
                  </a:lnTo>
                  <a:lnTo>
                    <a:pt x="9002039" y="703097"/>
                  </a:lnTo>
                  <a:lnTo>
                    <a:pt x="9000249" y="707720"/>
                  </a:lnTo>
                  <a:lnTo>
                    <a:pt x="8978519" y="807072"/>
                  </a:lnTo>
                  <a:lnTo>
                    <a:pt x="8932240" y="1023569"/>
                  </a:lnTo>
                  <a:lnTo>
                    <a:pt x="8922296" y="1073404"/>
                  </a:lnTo>
                  <a:lnTo>
                    <a:pt x="8912898" y="1123302"/>
                  </a:lnTo>
                  <a:lnTo>
                    <a:pt x="8895029" y="1223162"/>
                  </a:lnTo>
                  <a:lnTo>
                    <a:pt x="8892299" y="1255979"/>
                  </a:lnTo>
                  <a:lnTo>
                    <a:pt x="8892540" y="1266952"/>
                  </a:lnTo>
                  <a:lnTo>
                    <a:pt x="8894394" y="1277912"/>
                  </a:lnTo>
                  <a:lnTo>
                    <a:pt x="8899080" y="1286497"/>
                  </a:lnTo>
                  <a:lnTo>
                    <a:pt x="8906104" y="1292339"/>
                  </a:lnTo>
                  <a:lnTo>
                    <a:pt x="8914968" y="1295082"/>
                  </a:lnTo>
                  <a:lnTo>
                    <a:pt x="8924188" y="1294295"/>
                  </a:lnTo>
                  <a:lnTo>
                    <a:pt x="8944686" y="1261376"/>
                  </a:lnTo>
                  <a:lnTo>
                    <a:pt x="8947975" y="1239774"/>
                  </a:lnTo>
                  <a:lnTo>
                    <a:pt x="8949690" y="1229029"/>
                  </a:lnTo>
                  <a:lnTo>
                    <a:pt x="8963114" y="1148981"/>
                  </a:lnTo>
                  <a:lnTo>
                    <a:pt x="8970150" y="1109078"/>
                  </a:lnTo>
                  <a:lnTo>
                    <a:pt x="8977998" y="1069327"/>
                  </a:lnTo>
                  <a:lnTo>
                    <a:pt x="8988412" y="1020622"/>
                  </a:lnTo>
                  <a:lnTo>
                    <a:pt x="9053131" y="729627"/>
                  </a:lnTo>
                  <a:lnTo>
                    <a:pt x="9054198" y="726414"/>
                  </a:lnTo>
                  <a:lnTo>
                    <a:pt x="9055265" y="722858"/>
                  </a:lnTo>
                  <a:lnTo>
                    <a:pt x="9056687" y="719658"/>
                  </a:lnTo>
                  <a:lnTo>
                    <a:pt x="9061323" y="724281"/>
                  </a:lnTo>
                  <a:lnTo>
                    <a:pt x="9064879" y="727481"/>
                  </a:lnTo>
                  <a:lnTo>
                    <a:pt x="9068092" y="731050"/>
                  </a:lnTo>
                  <a:lnTo>
                    <a:pt x="9134602" y="808964"/>
                  </a:lnTo>
                  <a:lnTo>
                    <a:pt x="9196159" y="880935"/>
                  </a:lnTo>
                  <a:lnTo>
                    <a:pt x="9246210" y="939368"/>
                  </a:lnTo>
                  <a:lnTo>
                    <a:pt x="9402991" y="1122210"/>
                  </a:lnTo>
                  <a:lnTo>
                    <a:pt x="9437700" y="1161211"/>
                  </a:lnTo>
                  <a:lnTo>
                    <a:pt x="9474733" y="1201077"/>
                  </a:lnTo>
                  <a:lnTo>
                    <a:pt x="9514307" y="1217637"/>
                  </a:lnTo>
                  <a:lnTo>
                    <a:pt x="9520504" y="1211440"/>
                  </a:lnTo>
                  <a:lnTo>
                    <a:pt x="9522689" y="1208087"/>
                  </a:lnTo>
                  <a:lnTo>
                    <a:pt x="9524390" y="1201724"/>
                  </a:lnTo>
                  <a:lnTo>
                    <a:pt x="9524987" y="11947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92247" y="3185582"/>
              <a:ext cx="201458" cy="7431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58966" y="6511848"/>
              <a:ext cx="3405959" cy="21585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950" y="3580277"/>
              <a:ext cx="3822930" cy="60136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10066" y="1080913"/>
              <a:ext cx="5100565" cy="38676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672269" y="738076"/>
              <a:ext cx="1845310" cy="1931670"/>
            </a:xfrm>
            <a:custGeom>
              <a:avLst/>
              <a:gdLst/>
              <a:ahLst/>
              <a:cxnLst/>
              <a:rect l="l" t="t" r="r" b="b"/>
              <a:pathLst>
                <a:path w="1845309" h="1931670">
                  <a:moveTo>
                    <a:pt x="1824669" y="7452"/>
                  </a:moveTo>
                  <a:lnTo>
                    <a:pt x="1830982" y="22791"/>
                  </a:lnTo>
                  <a:lnTo>
                    <a:pt x="1845057" y="23623"/>
                  </a:lnTo>
                  <a:lnTo>
                    <a:pt x="1835336" y="0"/>
                  </a:lnTo>
                  <a:lnTo>
                    <a:pt x="1824669" y="7452"/>
                  </a:lnTo>
                  <a:close/>
                </a:path>
                <a:path w="1845309" h="1931670">
                  <a:moveTo>
                    <a:pt x="1815652" y="18912"/>
                  </a:moveTo>
                  <a:lnTo>
                    <a:pt x="1822383" y="35267"/>
                  </a:lnTo>
                  <a:lnTo>
                    <a:pt x="1834919" y="32358"/>
                  </a:lnTo>
                  <a:lnTo>
                    <a:pt x="1823855" y="5474"/>
                  </a:lnTo>
                  <a:lnTo>
                    <a:pt x="1815652" y="18912"/>
                  </a:lnTo>
                  <a:close/>
                </a:path>
                <a:path w="1845309" h="1931670">
                  <a:moveTo>
                    <a:pt x="1816225" y="53675"/>
                  </a:moveTo>
                  <a:lnTo>
                    <a:pt x="1820096" y="63082"/>
                  </a:lnTo>
                  <a:lnTo>
                    <a:pt x="1830015" y="53813"/>
                  </a:lnTo>
                  <a:lnTo>
                    <a:pt x="1816225" y="53675"/>
                  </a:lnTo>
                  <a:close/>
                </a:path>
                <a:path w="1845309" h="1931670">
                  <a:moveTo>
                    <a:pt x="1803732" y="23318"/>
                  </a:moveTo>
                  <a:lnTo>
                    <a:pt x="1813453" y="46941"/>
                  </a:lnTo>
                  <a:lnTo>
                    <a:pt x="1825330" y="42429"/>
                  </a:lnTo>
                  <a:lnTo>
                    <a:pt x="1815476" y="18485"/>
                  </a:lnTo>
                  <a:lnTo>
                    <a:pt x="1803732" y="23318"/>
                  </a:lnTo>
                  <a:close/>
                </a:path>
                <a:path w="1845309" h="1931670">
                  <a:moveTo>
                    <a:pt x="1805250" y="60379"/>
                  </a:moveTo>
                  <a:lnTo>
                    <a:pt x="1810551" y="73260"/>
                  </a:lnTo>
                  <a:lnTo>
                    <a:pt x="1822163" y="68106"/>
                  </a:lnTo>
                  <a:lnTo>
                    <a:pt x="1817918" y="57791"/>
                  </a:lnTo>
                  <a:lnTo>
                    <a:pt x="1805250" y="60379"/>
                  </a:lnTo>
                  <a:close/>
                </a:path>
                <a:path w="1845309" h="1931670">
                  <a:moveTo>
                    <a:pt x="1788556" y="19813"/>
                  </a:moveTo>
                  <a:lnTo>
                    <a:pt x="1800477" y="48781"/>
                  </a:lnTo>
                  <a:lnTo>
                    <a:pt x="1812332" y="44215"/>
                  </a:lnTo>
                  <a:lnTo>
                    <a:pt x="1804106" y="24226"/>
                  </a:lnTo>
                  <a:lnTo>
                    <a:pt x="1788556" y="19813"/>
                  </a:lnTo>
                  <a:close/>
                </a:path>
                <a:path w="1845309" h="1931670">
                  <a:moveTo>
                    <a:pt x="1779275" y="30632"/>
                  </a:moveTo>
                  <a:lnTo>
                    <a:pt x="1796437" y="72334"/>
                  </a:lnTo>
                  <a:lnTo>
                    <a:pt x="1810089" y="72137"/>
                  </a:lnTo>
                  <a:lnTo>
                    <a:pt x="1789260" y="21523"/>
                  </a:lnTo>
                  <a:lnTo>
                    <a:pt x="1779275" y="30632"/>
                  </a:lnTo>
                  <a:close/>
                </a:path>
                <a:path w="1845309" h="1931670">
                  <a:moveTo>
                    <a:pt x="1733243" y="52263"/>
                  </a:moveTo>
                  <a:lnTo>
                    <a:pt x="1747320" y="86469"/>
                  </a:lnTo>
                  <a:lnTo>
                    <a:pt x="1757877" y="78750"/>
                  </a:lnTo>
                  <a:lnTo>
                    <a:pt x="1768829" y="71993"/>
                  </a:lnTo>
                  <a:lnTo>
                    <a:pt x="1772898" y="81880"/>
                  </a:lnTo>
                  <a:lnTo>
                    <a:pt x="1783062" y="73206"/>
                  </a:lnTo>
                  <a:lnTo>
                    <a:pt x="1795040" y="68940"/>
                  </a:lnTo>
                  <a:lnTo>
                    <a:pt x="1784510" y="43353"/>
                  </a:lnTo>
                  <a:lnTo>
                    <a:pt x="1772040" y="46422"/>
                  </a:lnTo>
                  <a:lnTo>
                    <a:pt x="1771622" y="45407"/>
                  </a:lnTo>
                  <a:lnTo>
                    <a:pt x="1745758" y="49301"/>
                  </a:lnTo>
                  <a:lnTo>
                    <a:pt x="1743976" y="44972"/>
                  </a:lnTo>
                  <a:lnTo>
                    <a:pt x="1738126" y="48725"/>
                  </a:lnTo>
                  <a:lnTo>
                    <a:pt x="1733243" y="52263"/>
                  </a:lnTo>
                  <a:close/>
                </a:path>
                <a:path w="1845309" h="1931670">
                  <a:moveTo>
                    <a:pt x="1768675" y="38245"/>
                  </a:moveTo>
                  <a:lnTo>
                    <a:pt x="1769576" y="40436"/>
                  </a:lnTo>
                  <a:lnTo>
                    <a:pt x="1781057" y="34962"/>
                  </a:lnTo>
                  <a:lnTo>
                    <a:pt x="1779957" y="32289"/>
                  </a:lnTo>
                  <a:lnTo>
                    <a:pt x="1768675" y="38245"/>
                  </a:lnTo>
                  <a:close/>
                </a:path>
                <a:path w="1845309" h="1931670">
                  <a:moveTo>
                    <a:pt x="1747672" y="87324"/>
                  </a:moveTo>
                  <a:lnTo>
                    <a:pt x="1750443" y="94058"/>
                  </a:lnTo>
                  <a:lnTo>
                    <a:pt x="1761792" y="88263"/>
                  </a:lnTo>
                  <a:lnTo>
                    <a:pt x="1747672" y="87324"/>
                  </a:lnTo>
                  <a:close/>
                </a:path>
                <a:path w="1845309" h="1931670">
                  <a:moveTo>
                    <a:pt x="1738126" y="48725"/>
                  </a:moveTo>
                  <a:lnTo>
                    <a:pt x="1743976" y="44972"/>
                  </a:lnTo>
                  <a:lnTo>
                    <a:pt x="1743043" y="45162"/>
                  </a:lnTo>
                  <a:lnTo>
                    <a:pt x="1738126" y="48725"/>
                  </a:lnTo>
                  <a:close/>
                </a:path>
                <a:path w="1845309" h="1931670">
                  <a:moveTo>
                    <a:pt x="1743043" y="45162"/>
                  </a:moveTo>
                  <a:lnTo>
                    <a:pt x="1743976" y="44972"/>
                  </a:lnTo>
                  <a:lnTo>
                    <a:pt x="1743822" y="44597"/>
                  </a:lnTo>
                  <a:lnTo>
                    <a:pt x="1743043" y="45162"/>
                  </a:lnTo>
                  <a:close/>
                </a:path>
                <a:path w="1845309" h="1931670">
                  <a:moveTo>
                    <a:pt x="1731308" y="47560"/>
                  </a:moveTo>
                  <a:lnTo>
                    <a:pt x="1733111" y="51943"/>
                  </a:lnTo>
                  <a:lnTo>
                    <a:pt x="1738126" y="48725"/>
                  </a:lnTo>
                  <a:lnTo>
                    <a:pt x="1743043" y="45162"/>
                  </a:lnTo>
                  <a:lnTo>
                    <a:pt x="1731308" y="47560"/>
                  </a:lnTo>
                  <a:close/>
                </a:path>
                <a:path w="1845309" h="1931670">
                  <a:moveTo>
                    <a:pt x="1725150" y="65969"/>
                  </a:moveTo>
                  <a:lnTo>
                    <a:pt x="1739146" y="99978"/>
                  </a:lnTo>
                  <a:lnTo>
                    <a:pt x="1749322" y="91333"/>
                  </a:lnTo>
                  <a:lnTo>
                    <a:pt x="1737423" y="62418"/>
                  </a:lnTo>
                  <a:lnTo>
                    <a:pt x="1725150" y="65969"/>
                  </a:lnTo>
                  <a:close/>
                </a:path>
                <a:path w="1845309" h="1931670">
                  <a:moveTo>
                    <a:pt x="1713471" y="37589"/>
                  </a:moveTo>
                  <a:lnTo>
                    <a:pt x="1720839" y="55493"/>
                  </a:lnTo>
                  <a:lnTo>
                    <a:pt x="1731946" y="49110"/>
                  </a:lnTo>
                  <a:lnTo>
                    <a:pt x="1725193" y="32702"/>
                  </a:lnTo>
                  <a:lnTo>
                    <a:pt x="1713471" y="37589"/>
                  </a:lnTo>
                  <a:close/>
                </a:path>
                <a:path w="1845309" h="1931670">
                  <a:moveTo>
                    <a:pt x="1701683" y="42315"/>
                  </a:moveTo>
                  <a:lnTo>
                    <a:pt x="1726757" y="103244"/>
                  </a:lnTo>
                  <a:lnTo>
                    <a:pt x="1738809" y="99159"/>
                  </a:lnTo>
                  <a:lnTo>
                    <a:pt x="1713427" y="37482"/>
                  </a:lnTo>
                  <a:lnTo>
                    <a:pt x="1701683" y="42315"/>
                  </a:lnTo>
                  <a:close/>
                </a:path>
                <a:path w="1845309" h="1931670">
                  <a:moveTo>
                    <a:pt x="1688597" y="77261"/>
                  </a:moveTo>
                  <a:lnTo>
                    <a:pt x="1702809" y="111794"/>
                  </a:lnTo>
                  <a:lnTo>
                    <a:pt x="1715386" y="108986"/>
                  </a:lnTo>
                  <a:lnTo>
                    <a:pt x="1727700" y="105535"/>
                  </a:lnTo>
                  <a:lnTo>
                    <a:pt x="1697526" y="32214"/>
                  </a:lnTo>
                  <a:lnTo>
                    <a:pt x="1686353" y="38436"/>
                  </a:lnTo>
                  <a:lnTo>
                    <a:pt x="1699968" y="71520"/>
                  </a:lnTo>
                  <a:lnTo>
                    <a:pt x="1688597" y="77261"/>
                  </a:lnTo>
                  <a:close/>
                </a:path>
                <a:path w="1845309" h="1931670">
                  <a:moveTo>
                    <a:pt x="1684308" y="66839"/>
                  </a:moveTo>
                  <a:lnTo>
                    <a:pt x="1685496" y="69725"/>
                  </a:lnTo>
                  <a:lnTo>
                    <a:pt x="1699968" y="71520"/>
                  </a:lnTo>
                  <a:lnTo>
                    <a:pt x="1693677" y="56234"/>
                  </a:lnTo>
                  <a:lnTo>
                    <a:pt x="1684308" y="66839"/>
                  </a:lnTo>
                  <a:close/>
                </a:path>
                <a:path w="1845309" h="1931670">
                  <a:moveTo>
                    <a:pt x="1674741" y="43590"/>
                  </a:moveTo>
                  <a:lnTo>
                    <a:pt x="1679096" y="54172"/>
                  </a:lnTo>
                  <a:lnTo>
                    <a:pt x="1693435" y="55646"/>
                  </a:lnTo>
                  <a:lnTo>
                    <a:pt x="1686353" y="38436"/>
                  </a:lnTo>
                  <a:lnTo>
                    <a:pt x="1674741" y="43590"/>
                  </a:lnTo>
                  <a:close/>
                </a:path>
                <a:path w="1845309" h="1931670">
                  <a:moveTo>
                    <a:pt x="1677359" y="83324"/>
                  </a:moveTo>
                  <a:lnTo>
                    <a:pt x="1687982" y="109138"/>
                  </a:lnTo>
                  <a:lnTo>
                    <a:pt x="1699881" y="104679"/>
                  </a:lnTo>
                  <a:lnTo>
                    <a:pt x="1688663" y="77422"/>
                  </a:lnTo>
                  <a:lnTo>
                    <a:pt x="1677359" y="83324"/>
                  </a:lnTo>
                  <a:close/>
                </a:path>
                <a:path w="1845309" h="1931670">
                  <a:moveTo>
                    <a:pt x="1667307" y="58899"/>
                  </a:moveTo>
                  <a:lnTo>
                    <a:pt x="1670101" y="65687"/>
                  </a:lnTo>
                  <a:lnTo>
                    <a:pt x="1681647" y="60372"/>
                  </a:lnTo>
                  <a:lnTo>
                    <a:pt x="1667307" y="58899"/>
                  </a:lnTo>
                  <a:close/>
                </a:path>
                <a:path w="1845309" h="1931670">
                  <a:moveTo>
                    <a:pt x="1665042" y="53394"/>
                  </a:moveTo>
                  <a:lnTo>
                    <a:pt x="1667307" y="58899"/>
                  </a:lnTo>
                  <a:lnTo>
                    <a:pt x="1678282" y="52195"/>
                  </a:lnTo>
                  <a:lnTo>
                    <a:pt x="1665042" y="53394"/>
                  </a:lnTo>
                  <a:close/>
                </a:path>
                <a:path w="1845309" h="1931670">
                  <a:moveTo>
                    <a:pt x="1661039" y="43667"/>
                  </a:moveTo>
                  <a:lnTo>
                    <a:pt x="1665042" y="53394"/>
                  </a:lnTo>
                  <a:lnTo>
                    <a:pt x="1674147" y="42147"/>
                  </a:lnTo>
                  <a:lnTo>
                    <a:pt x="1661039" y="43667"/>
                  </a:lnTo>
                  <a:close/>
                </a:path>
                <a:path w="1845309" h="1931670">
                  <a:moveTo>
                    <a:pt x="1649712" y="49515"/>
                  </a:moveTo>
                  <a:lnTo>
                    <a:pt x="1677844" y="117873"/>
                  </a:lnTo>
                  <a:lnTo>
                    <a:pt x="1689742" y="113414"/>
                  </a:lnTo>
                  <a:lnTo>
                    <a:pt x="1659807" y="40674"/>
                  </a:lnTo>
                  <a:lnTo>
                    <a:pt x="1649712" y="49515"/>
                  </a:lnTo>
                  <a:close/>
                </a:path>
                <a:path w="1845309" h="1931670">
                  <a:moveTo>
                    <a:pt x="1635372" y="48042"/>
                  </a:moveTo>
                  <a:lnTo>
                    <a:pt x="1667661" y="126501"/>
                  </a:lnTo>
                  <a:lnTo>
                    <a:pt x="1679801" y="122630"/>
                  </a:lnTo>
                  <a:lnTo>
                    <a:pt x="1647117" y="43209"/>
                  </a:lnTo>
                  <a:lnTo>
                    <a:pt x="1635372" y="48042"/>
                  </a:lnTo>
                  <a:close/>
                </a:path>
                <a:path w="1845309" h="1931670">
                  <a:moveTo>
                    <a:pt x="1621341" y="47317"/>
                  </a:moveTo>
                  <a:lnTo>
                    <a:pt x="1656598" y="132991"/>
                  </a:lnTo>
                  <a:lnTo>
                    <a:pt x="1667507" y="126127"/>
                  </a:lnTo>
                  <a:lnTo>
                    <a:pt x="1634735" y="46492"/>
                  </a:lnTo>
                  <a:lnTo>
                    <a:pt x="1621341" y="47317"/>
                  </a:lnTo>
                  <a:close/>
                </a:path>
                <a:path w="1845309" h="1931670">
                  <a:moveTo>
                    <a:pt x="1616943" y="70001"/>
                  </a:moveTo>
                  <a:lnTo>
                    <a:pt x="1641005" y="128471"/>
                  </a:lnTo>
                  <a:lnTo>
                    <a:pt x="1656313" y="132296"/>
                  </a:lnTo>
                  <a:lnTo>
                    <a:pt x="1627631" y="62602"/>
                  </a:lnTo>
                  <a:lnTo>
                    <a:pt x="1616943" y="70001"/>
                  </a:lnTo>
                  <a:close/>
                </a:path>
                <a:path w="1845309" h="1931670">
                  <a:moveTo>
                    <a:pt x="1612808" y="59953"/>
                  </a:moveTo>
                  <a:lnTo>
                    <a:pt x="1614237" y="63427"/>
                  </a:lnTo>
                  <a:lnTo>
                    <a:pt x="1627631" y="62602"/>
                  </a:lnTo>
                  <a:lnTo>
                    <a:pt x="1621693" y="48172"/>
                  </a:lnTo>
                  <a:lnTo>
                    <a:pt x="1612808" y="59953"/>
                  </a:lnTo>
                  <a:close/>
                </a:path>
                <a:path w="1845309" h="1931670">
                  <a:moveTo>
                    <a:pt x="1606606" y="78255"/>
                  </a:moveTo>
                  <a:lnTo>
                    <a:pt x="1631570" y="138916"/>
                  </a:lnTo>
                  <a:lnTo>
                    <a:pt x="1644062" y="135900"/>
                  </a:lnTo>
                  <a:lnTo>
                    <a:pt x="1617075" y="70322"/>
                  </a:lnTo>
                  <a:lnTo>
                    <a:pt x="1606606" y="78255"/>
                  </a:lnTo>
                  <a:close/>
                </a:path>
                <a:path w="1845309" h="1931670">
                  <a:moveTo>
                    <a:pt x="1588901" y="68604"/>
                  </a:moveTo>
                  <a:lnTo>
                    <a:pt x="1618484" y="140489"/>
                  </a:lnTo>
                  <a:lnTo>
                    <a:pt x="1628051" y="130365"/>
                  </a:lnTo>
                  <a:lnTo>
                    <a:pt x="1600073" y="62381"/>
                  </a:lnTo>
                  <a:lnTo>
                    <a:pt x="1588901" y="68604"/>
                  </a:lnTo>
                  <a:close/>
                </a:path>
                <a:path w="1845309" h="1931670">
                  <a:moveTo>
                    <a:pt x="1559540" y="97374"/>
                  </a:moveTo>
                  <a:lnTo>
                    <a:pt x="1582305" y="152691"/>
                  </a:lnTo>
                  <a:lnTo>
                    <a:pt x="1592906" y="145078"/>
                  </a:lnTo>
                  <a:lnTo>
                    <a:pt x="1594775" y="149621"/>
                  </a:lnTo>
                  <a:lnTo>
                    <a:pt x="1605310" y="141848"/>
                  </a:lnTo>
                  <a:lnTo>
                    <a:pt x="1605904" y="143291"/>
                  </a:lnTo>
                  <a:lnTo>
                    <a:pt x="1616262" y="135091"/>
                  </a:lnTo>
                  <a:lnTo>
                    <a:pt x="1592112" y="76407"/>
                  </a:lnTo>
                  <a:lnTo>
                    <a:pt x="1582347" y="86050"/>
                  </a:lnTo>
                  <a:lnTo>
                    <a:pt x="1571725" y="93609"/>
                  </a:lnTo>
                  <a:lnTo>
                    <a:pt x="1559540" y="97374"/>
                  </a:lnTo>
                  <a:close/>
                </a:path>
                <a:path w="1845309" h="1931670">
                  <a:moveTo>
                    <a:pt x="1553030" y="81553"/>
                  </a:moveTo>
                  <a:lnTo>
                    <a:pt x="1557583" y="92617"/>
                  </a:lnTo>
                  <a:lnTo>
                    <a:pt x="1568887" y="86715"/>
                  </a:lnTo>
                  <a:lnTo>
                    <a:pt x="1566226" y="80248"/>
                  </a:lnTo>
                  <a:lnTo>
                    <a:pt x="1553030" y="81553"/>
                  </a:lnTo>
                  <a:close/>
                </a:path>
                <a:path w="1845309" h="1931670">
                  <a:moveTo>
                    <a:pt x="1562863" y="138818"/>
                  </a:moveTo>
                  <a:lnTo>
                    <a:pt x="1567196" y="149347"/>
                  </a:lnTo>
                  <a:lnTo>
                    <a:pt x="1578632" y="143765"/>
                  </a:lnTo>
                  <a:lnTo>
                    <a:pt x="1574101" y="132755"/>
                  </a:lnTo>
                  <a:lnTo>
                    <a:pt x="1562863" y="138818"/>
                  </a:lnTo>
                  <a:close/>
                </a:path>
                <a:path w="1845309" h="1931670">
                  <a:moveTo>
                    <a:pt x="1535391" y="72063"/>
                  </a:moveTo>
                  <a:lnTo>
                    <a:pt x="1555032" y="119791"/>
                  </a:lnTo>
                  <a:lnTo>
                    <a:pt x="1566953" y="115385"/>
                  </a:lnTo>
                  <a:lnTo>
                    <a:pt x="1547069" y="67069"/>
                  </a:lnTo>
                  <a:lnTo>
                    <a:pt x="1535391" y="72063"/>
                  </a:lnTo>
                  <a:close/>
                </a:path>
                <a:path w="1845309" h="1931670">
                  <a:moveTo>
                    <a:pt x="1535327" y="138650"/>
                  </a:moveTo>
                  <a:lnTo>
                    <a:pt x="1542563" y="156234"/>
                  </a:lnTo>
                  <a:lnTo>
                    <a:pt x="1555803" y="155035"/>
                  </a:lnTo>
                  <a:lnTo>
                    <a:pt x="1565810" y="145979"/>
                  </a:lnTo>
                  <a:lnTo>
                    <a:pt x="1562357" y="137588"/>
                  </a:lnTo>
                  <a:lnTo>
                    <a:pt x="1548589" y="137504"/>
                  </a:lnTo>
                  <a:lnTo>
                    <a:pt x="1547115" y="133924"/>
                  </a:lnTo>
                  <a:lnTo>
                    <a:pt x="1535327" y="138650"/>
                  </a:lnTo>
                  <a:close/>
                </a:path>
                <a:path w="1845309" h="1931670">
                  <a:moveTo>
                    <a:pt x="1522149" y="73258"/>
                  </a:moveTo>
                  <a:lnTo>
                    <a:pt x="1538185" y="112224"/>
                  </a:lnTo>
                  <a:lnTo>
                    <a:pt x="1552393" y="113377"/>
                  </a:lnTo>
                  <a:lnTo>
                    <a:pt x="1534198" y="69164"/>
                  </a:lnTo>
                  <a:lnTo>
                    <a:pt x="1522149" y="73258"/>
                  </a:lnTo>
                  <a:close/>
                </a:path>
                <a:path w="1845309" h="1931670">
                  <a:moveTo>
                    <a:pt x="1513244" y="84990"/>
                  </a:moveTo>
                  <a:lnTo>
                    <a:pt x="1530422" y="126731"/>
                  </a:lnTo>
                  <a:lnTo>
                    <a:pt x="1542848" y="123555"/>
                  </a:lnTo>
                  <a:lnTo>
                    <a:pt x="1523273" y="75988"/>
                  </a:lnTo>
                  <a:lnTo>
                    <a:pt x="1513244" y="84990"/>
                  </a:lnTo>
                  <a:close/>
                </a:path>
                <a:path w="1845309" h="1931670">
                  <a:moveTo>
                    <a:pt x="1485862" y="85196"/>
                  </a:moveTo>
                  <a:lnTo>
                    <a:pt x="1518832" y="165312"/>
                  </a:lnTo>
                  <a:lnTo>
                    <a:pt x="1530445" y="160158"/>
                  </a:lnTo>
                  <a:lnTo>
                    <a:pt x="1531193" y="161976"/>
                  </a:lnTo>
                  <a:lnTo>
                    <a:pt x="1542387" y="155806"/>
                  </a:lnTo>
                  <a:lnTo>
                    <a:pt x="1509351" y="75530"/>
                  </a:lnTo>
                  <a:lnTo>
                    <a:pt x="1485862" y="85196"/>
                  </a:lnTo>
                  <a:close/>
                </a:path>
                <a:path w="1845309" h="1931670">
                  <a:moveTo>
                    <a:pt x="1507154" y="170306"/>
                  </a:moveTo>
                  <a:lnTo>
                    <a:pt x="1520086" y="168359"/>
                  </a:lnTo>
                  <a:lnTo>
                    <a:pt x="1514301" y="154302"/>
                  </a:lnTo>
                  <a:lnTo>
                    <a:pt x="1507154" y="170306"/>
                  </a:lnTo>
                  <a:close/>
                </a:path>
                <a:path w="1845309" h="1931670">
                  <a:moveTo>
                    <a:pt x="1474250" y="90350"/>
                  </a:moveTo>
                  <a:lnTo>
                    <a:pt x="1500116" y="153203"/>
                  </a:lnTo>
                  <a:lnTo>
                    <a:pt x="1514301" y="154302"/>
                  </a:lnTo>
                  <a:lnTo>
                    <a:pt x="1485874" y="85226"/>
                  </a:lnTo>
                  <a:lnTo>
                    <a:pt x="1474250" y="90350"/>
                  </a:lnTo>
                  <a:close/>
                </a:path>
                <a:path w="1845309" h="1931670">
                  <a:moveTo>
                    <a:pt x="1461405" y="92511"/>
                  </a:moveTo>
                  <a:lnTo>
                    <a:pt x="1492528" y="168137"/>
                  </a:lnTo>
                  <a:lnTo>
                    <a:pt x="1503798" y="162150"/>
                  </a:lnTo>
                  <a:lnTo>
                    <a:pt x="1472886" y="87036"/>
                  </a:lnTo>
                  <a:lnTo>
                    <a:pt x="1461405" y="92511"/>
                  </a:lnTo>
                  <a:close/>
                </a:path>
                <a:path w="1845309" h="1931670">
                  <a:moveTo>
                    <a:pt x="1449925" y="97985"/>
                  </a:moveTo>
                  <a:lnTo>
                    <a:pt x="1480674" y="172703"/>
                  </a:lnTo>
                  <a:lnTo>
                    <a:pt x="1492987" y="169251"/>
                  </a:lnTo>
                  <a:lnTo>
                    <a:pt x="1460548" y="90426"/>
                  </a:lnTo>
                  <a:lnTo>
                    <a:pt x="1449925" y="97985"/>
                  </a:lnTo>
                  <a:close/>
                </a:path>
                <a:path w="1845309" h="1931670">
                  <a:moveTo>
                    <a:pt x="1437125" y="100253"/>
                  </a:moveTo>
                  <a:lnTo>
                    <a:pt x="1469501" y="178926"/>
                  </a:lnTo>
                  <a:lnTo>
                    <a:pt x="1480410" y="172062"/>
                  </a:lnTo>
                  <a:lnTo>
                    <a:pt x="1448781" y="95206"/>
                  </a:lnTo>
                  <a:lnTo>
                    <a:pt x="1437125" y="100253"/>
                  </a:lnTo>
                  <a:close/>
                </a:path>
                <a:path w="1845309" h="1931670">
                  <a:moveTo>
                    <a:pt x="1425284" y="104852"/>
                  </a:moveTo>
                  <a:lnTo>
                    <a:pt x="1459275" y="187447"/>
                  </a:lnTo>
                  <a:lnTo>
                    <a:pt x="1471701" y="184271"/>
                  </a:lnTo>
                  <a:lnTo>
                    <a:pt x="1437257" y="100575"/>
                  </a:lnTo>
                  <a:lnTo>
                    <a:pt x="1425284" y="104852"/>
                  </a:lnTo>
                  <a:close/>
                </a:path>
                <a:path w="1845309" h="1931670">
                  <a:moveTo>
                    <a:pt x="1443769" y="183141"/>
                  </a:moveTo>
                  <a:lnTo>
                    <a:pt x="1446365" y="189448"/>
                  </a:lnTo>
                  <a:lnTo>
                    <a:pt x="1456855" y="181568"/>
                  </a:lnTo>
                  <a:lnTo>
                    <a:pt x="1455645" y="178628"/>
                  </a:lnTo>
                  <a:lnTo>
                    <a:pt x="1443769" y="183141"/>
                  </a:lnTo>
                  <a:close/>
                </a:path>
                <a:path w="1845309" h="1931670">
                  <a:moveTo>
                    <a:pt x="1412998" y="108369"/>
                  </a:moveTo>
                  <a:lnTo>
                    <a:pt x="1439568" y="172933"/>
                  </a:lnTo>
                  <a:lnTo>
                    <a:pt x="1450675" y="166550"/>
                  </a:lnTo>
                  <a:lnTo>
                    <a:pt x="1424944" y="104026"/>
                  </a:lnTo>
                  <a:lnTo>
                    <a:pt x="1412998" y="108369"/>
                  </a:lnTo>
                  <a:close/>
                </a:path>
                <a:path w="1845309" h="1931670">
                  <a:moveTo>
                    <a:pt x="1388916" y="116593"/>
                  </a:moveTo>
                  <a:lnTo>
                    <a:pt x="1416475" y="183561"/>
                  </a:lnTo>
                  <a:lnTo>
                    <a:pt x="1428110" y="178461"/>
                  </a:lnTo>
                  <a:lnTo>
                    <a:pt x="1432047" y="188027"/>
                  </a:lnTo>
                  <a:lnTo>
                    <a:pt x="1445419" y="187149"/>
                  </a:lnTo>
                  <a:lnTo>
                    <a:pt x="1412919" y="108177"/>
                  </a:lnTo>
                  <a:lnTo>
                    <a:pt x="1401050" y="112708"/>
                  </a:lnTo>
                  <a:lnTo>
                    <a:pt x="1388916" y="116593"/>
                  </a:lnTo>
                  <a:close/>
                </a:path>
                <a:path w="1845309" h="1931670">
                  <a:moveTo>
                    <a:pt x="1417091" y="185057"/>
                  </a:moveTo>
                  <a:lnTo>
                    <a:pt x="1420896" y="194304"/>
                  </a:lnTo>
                  <a:lnTo>
                    <a:pt x="1432157" y="188295"/>
                  </a:lnTo>
                  <a:lnTo>
                    <a:pt x="1417091" y="185057"/>
                  </a:lnTo>
                  <a:close/>
                </a:path>
                <a:path w="1845309" h="1931670">
                  <a:moveTo>
                    <a:pt x="1408844" y="198389"/>
                  </a:moveTo>
                  <a:lnTo>
                    <a:pt x="1421556" y="195907"/>
                  </a:lnTo>
                  <a:lnTo>
                    <a:pt x="1417927" y="187088"/>
                  </a:lnTo>
                  <a:lnTo>
                    <a:pt x="1408844" y="198389"/>
                  </a:lnTo>
                  <a:close/>
                </a:path>
                <a:path w="1845309" h="1931670">
                  <a:moveTo>
                    <a:pt x="1380800" y="130245"/>
                  </a:moveTo>
                  <a:lnTo>
                    <a:pt x="1405721" y="190799"/>
                  </a:lnTo>
                  <a:lnTo>
                    <a:pt x="1417927" y="187088"/>
                  </a:lnTo>
                  <a:lnTo>
                    <a:pt x="1392413" y="125091"/>
                  </a:lnTo>
                  <a:lnTo>
                    <a:pt x="1380800" y="130245"/>
                  </a:lnTo>
                  <a:close/>
                </a:path>
                <a:path w="1845309" h="1931670">
                  <a:moveTo>
                    <a:pt x="1366329" y="128451"/>
                  </a:moveTo>
                  <a:lnTo>
                    <a:pt x="1396946" y="202848"/>
                  </a:lnTo>
                  <a:lnTo>
                    <a:pt x="1408338" y="197159"/>
                  </a:lnTo>
                  <a:lnTo>
                    <a:pt x="1377237" y="121586"/>
                  </a:lnTo>
                  <a:lnTo>
                    <a:pt x="1366329" y="128451"/>
                  </a:lnTo>
                  <a:close/>
                </a:path>
                <a:path w="1845309" h="1931670">
                  <a:moveTo>
                    <a:pt x="1354914" y="134085"/>
                  </a:moveTo>
                  <a:lnTo>
                    <a:pt x="1385179" y="207627"/>
                  </a:lnTo>
                  <a:lnTo>
                    <a:pt x="1397187" y="203436"/>
                  </a:lnTo>
                  <a:lnTo>
                    <a:pt x="1366505" y="128878"/>
                  </a:lnTo>
                  <a:lnTo>
                    <a:pt x="1354914" y="134085"/>
                  </a:lnTo>
                  <a:close/>
                </a:path>
                <a:path w="1845309" h="1931670">
                  <a:moveTo>
                    <a:pt x="1342950" y="138384"/>
                  </a:moveTo>
                  <a:lnTo>
                    <a:pt x="1375634" y="217805"/>
                  </a:lnTo>
                  <a:lnTo>
                    <a:pt x="1388786" y="216393"/>
                  </a:lnTo>
                  <a:lnTo>
                    <a:pt x="1355640" y="135849"/>
                  </a:lnTo>
                  <a:lnTo>
                    <a:pt x="1342950" y="138384"/>
                  </a:lnTo>
                  <a:close/>
                </a:path>
                <a:path w="1845309" h="1931670">
                  <a:moveTo>
                    <a:pt x="1333405" y="148562"/>
                  </a:moveTo>
                  <a:lnTo>
                    <a:pt x="1367783" y="232098"/>
                  </a:lnTo>
                  <a:lnTo>
                    <a:pt x="1376624" y="220210"/>
                  </a:lnTo>
                  <a:lnTo>
                    <a:pt x="1345303" y="144103"/>
                  </a:lnTo>
                  <a:lnTo>
                    <a:pt x="1333405" y="148562"/>
                  </a:lnTo>
                  <a:close/>
                </a:path>
                <a:path w="1845309" h="1931670">
                  <a:moveTo>
                    <a:pt x="1318142" y="144844"/>
                  </a:moveTo>
                  <a:lnTo>
                    <a:pt x="1353553" y="230892"/>
                  </a:lnTo>
                  <a:lnTo>
                    <a:pt x="1368707" y="234343"/>
                  </a:lnTo>
                  <a:lnTo>
                    <a:pt x="1331514" y="143965"/>
                  </a:lnTo>
                  <a:lnTo>
                    <a:pt x="1318142" y="144844"/>
                  </a:lnTo>
                  <a:close/>
                </a:path>
                <a:path w="1845309" h="1931670">
                  <a:moveTo>
                    <a:pt x="1307013" y="151173"/>
                  </a:moveTo>
                  <a:lnTo>
                    <a:pt x="1341831" y="235779"/>
                  </a:lnTo>
                  <a:lnTo>
                    <a:pt x="1352893" y="229289"/>
                  </a:lnTo>
                  <a:lnTo>
                    <a:pt x="1318669" y="146126"/>
                  </a:lnTo>
                  <a:lnTo>
                    <a:pt x="1307013" y="151173"/>
                  </a:lnTo>
                  <a:close/>
                </a:path>
                <a:path w="1845309" h="1931670">
                  <a:moveTo>
                    <a:pt x="1293003" y="150502"/>
                  </a:moveTo>
                  <a:lnTo>
                    <a:pt x="1331010" y="242857"/>
                  </a:lnTo>
                  <a:lnTo>
                    <a:pt x="1343151" y="238986"/>
                  </a:lnTo>
                  <a:lnTo>
                    <a:pt x="1305759" y="148127"/>
                  </a:lnTo>
                  <a:lnTo>
                    <a:pt x="1293003" y="150502"/>
                  </a:lnTo>
                  <a:close/>
                </a:path>
                <a:path w="1845309" h="1931670">
                  <a:moveTo>
                    <a:pt x="1281875" y="156831"/>
                  </a:moveTo>
                  <a:lnTo>
                    <a:pt x="1318562" y="245980"/>
                  </a:lnTo>
                  <a:lnTo>
                    <a:pt x="1332968" y="247613"/>
                  </a:lnTo>
                  <a:lnTo>
                    <a:pt x="1296368" y="158679"/>
                  </a:lnTo>
                  <a:lnTo>
                    <a:pt x="1281875" y="156831"/>
                  </a:lnTo>
                  <a:close/>
                </a:path>
                <a:path w="1845309" h="1931670">
                  <a:moveTo>
                    <a:pt x="1234413" y="174988"/>
                  </a:moveTo>
                  <a:lnTo>
                    <a:pt x="1268351" y="257456"/>
                  </a:lnTo>
                  <a:lnTo>
                    <a:pt x="1280096" y="252623"/>
                  </a:lnTo>
                  <a:lnTo>
                    <a:pt x="1285616" y="266038"/>
                  </a:lnTo>
                  <a:lnTo>
                    <a:pt x="1296613" y="259387"/>
                  </a:lnTo>
                  <a:lnTo>
                    <a:pt x="1297031" y="260403"/>
                  </a:lnTo>
                  <a:lnTo>
                    <a:pt x="1308599" y="255142"/>
                  </a:lnTo>
                  <a:lnTo>
                    <a:pt x="1307302" y="251989"/>
                  </a:lnTo>
                  <a:lnTo>
                    <a:pt x="1319310" y="247797"/>
                  </a:lnTo>
                  <a:lnTo>
                    <a:pt x="1281655" y="156297"/>
                  </a:lnTo>
                  <a:lnTo>
                    <a:pt x="1270212" y="161864"/>
                  </a:lnTo>
                  <a:lnTo>
                    <a:pt x="1258587" y="166985"/>
                  </a:lnTo>
                  <a:lnTo>
                    <a:pt x="1246701" y="171475"/>
                  </a:lnTo>
                  <a:lnTo>
                    <a:pt x="1234413" y="174988"/>
                  </a:lnTo>
                  <a:close/>
                </a:path>
                <a:path w="1845309" h="1931670">
                  <a:moveTo>
                    <a:pt x="1190537" y="201857"/>
                  </a:moveTo>
                  <a:lnTo>
                    <a:pt x="1222386" y="279247"/>
                  </a:lnTo>
                  <a:lnTo>
                    <a:pt x="1235010" y="276552"/>
                  </a:lnTo>
                  <a:lnTo>
                    <a:pt x="1237495" y="282591"/>
                  </a:lnTo>
                  <a:lnTo>
                    <a:pt x="1249943" y="279468"/>
                  </a:lnTo>
                  <a:lnTo>
                    <a:pt x="1249723" y="278934"/>
                  </a:lnTo>
                  <a:lnTo>
                    <a:pt x="1259048" y="268221"/>
                  </a:lnTo>
                  <a:lnTo>
                    <a:pt x="1262480" y="276559"/>
                  </a:lnTo>
                  <a:lnTo>
                    <a:pt x="1273190" y="269214"/>
                  </a:lnTo>
                  <a:lnTo>
                    <a:pt x="1234589" y="175416"/>
                  </a:lnTo>
                  <a:lnTo>
                    <a:pt x="1224452" y="184155"/>
                  </a:lnTo>
                  <a:lnTo>
                    <a:pt x="1213041" y="189799"/>
                  </a:lnTo>
                  <a:lnTo>
                    <a:pt x="1201391" y="194861"/>
                  </a:lnTo>
                  <a:lnTo>
                    <a:pt x="1190537" y="201857"/>
                  </a:lnTo>
                  <a:close/>
                </a:path>
                <a:path w="1845309" h="1931670">
                  <a:moveTo>
                    <a:pt x="1177509" y="203570"/>
                  </a:moveTo>
                  <a:lnTo>
                    <a:pt x="1213940" y="292097"/>
                  </a:lnTo>
                  <a:lnTo>
                    <a:pt x="1225729" y="287371"/>
                  </a:lnTo>
                  <a:lnTo>
                    <a:pt x="1190515" y="201803"/>
                  </a:lnTo>
                  <a:lnTo>
                    <a:pt x="1177509" y="203570"/>
                  </a:lnTo>
                  <a:close/>
                </a:path>
                <a:path w="1845309" h="1931670">
                  <a:moveTo>
                    <a:pt x="1165665" y="208163"/>
                  </a:moveTo>
                  <a:lnTo>
                    <a:pt x="1204000" y="301313"/>
                  </a:lnTo>
                  <a:lnTo>
                    <a:pt x="1213324" y="290601"/>
                  </a:lnTo>
                  <a:lnTo>
                    <a:pt x="1177220" y="202869"/>
                  </a:lnTo>
                  <a:lnTo>
                    <a:pt x="1165665" y="208163"/>
                  </a:lnTo>
                  <a:close/>
                </a:path>
                <a:path w="1845309" h="1931670">
                  <a:moveTo>
                    <a:pt x="1141823" y="216970"/>
                  </a:moveTo>
                  <a:lnTo>
                    <a:pt x="1176662" y="301626"/>
                  </a:lnTo>
                  <a:lnTo>
                    <a:pt x="1191419" y="304115"/>
                  </a:lnTo>
                  <a:lnTo>
                    <a:pt x="1202526" y="297732"/>
                  </a:lnTo>
                  <a:lnTo>
                    <a:pt x="1165839" y="208584"/>
                  </a:lnTo>
                  <a:lnTo>
                    <a:pt x="1154094" y="213417"/>
                  </a:lnTo>
                  <a:lnTo>
                    <a:pt x="1153478" y="211920"/>
                  </a:lnTo>
                  <a:lnTo>
                    <a:pt x="1141823" y="216970"/>
                  </a:lnTo>
                  <a:close/>
                </a:path>
                <a:path w="1845309" h="1931670">
                  <a:moveTo>
                    <a:pt x="1129968" y="221534"/>
                  </a:moveTo>
                  <a:lnTo>
                    <a:pt x="1167139" y="311857"/>
                  </a:lnTo>
                  <a:lnTo>
                    <a:pt x="1178641" y="306436"/>
                  </a:lnTo>
                  <a:lnTo>
                    <a:pt x="1141786" y="216880"/>
                  </a:lnTo>
                  <a:lnTo>
                    <a:pt x="1129968" y="221534"/>
                  </a:lnTo>
                  <a:close/>
                </a:path>
                <a:path w="1845309" h="1931670">
                  <a:moveTo>
                    <a:pt x="1122160" y="235933"/>
                  </a:moveTo>
                  <a:lnTo>
                    <a:pt x="1156164" y="318561"/>
                  </a:lnTo>
                  <a:lnTo>
                    <a:pt x="1165929" y="308918"/>
                  </a:lnTo>
                  <a:lnTo>
                    <a:pt x="1133861" y="230993"/>
                  </a:lnTo>
                  <a:lnTo>
                    <a:pt x="1122160" y="235933"/>
                  </a:lnTo>
                  <a:close/>
                </a:path>
                <a:path w="1845309" h="1931670">
                  <a:moveTo>
                    <a:pt x="1118223" y="226366"/>
                  </a:moveTo>
                  <a:lnTo>
                    <a:pt x="1132321" y="227252"/>
                  </a:lnTo>
                  <a:lnTo>
                    <a:pt x="1129946" y="221480"/>
                  </a:lnTo>
                  <a:lnTo>
                    <a:pt x="1118223" y="226366"/>
                  </a:lnTo>
                  <a:close/>
                </a:path>
                <a:path w="1845309" h="1931670">
                  <a:moveTo>
                    <a:pt x="1105841" y="229650"/>
                  </a:moveTo>
                  <a:lnTo>
                    <a:pt x="1144068" y="322539"/>
                  </a:lnTo>
                  <a:lnTo>
                    <a:pt x="1153943" y="313163"/>
                  </a:lnTo>
                  <a:lnTo>
                    <a:pt x="1117321" y="224175"/>
                  </a:lnTo>
                  <a:lnTo>
                    <a:pt x="1105841" y="229650"/>
                  </a:lnTo>
                  <a:close/>
                </a:path>
                <a:path w="1845309" h="1931670">
                  <a:moveTo>
                    <a:pt x="1058054" y="247016"/>
                  </a:moveTo>
                  <a:lnTo>
                    <a:pt x="1088798" y="321721"/>
                  </a:lnTo>
                  <a:lnTo>
                    <a:pt x="1099042" y="313242"/>
                  </a:lnTo>
                  <a:lnTo>
                    <a:pt x="1098374" y="311620"/>
                  </a:lnTo>
                  <a:lnTo>
                    <a:pt x="1110066" y="306658"/>
                  </a:lnTo>
                  <a:lnTo>
                    <a:pt x="1117588" y="324937"/>
                  </a:lnTo>
                  <a:lnTo>
                    <a:pt x="1132544" y="327907"/>
                  </a:lnTo>
                  <a:lnTo>
                    <a:pt x="1129838" y="321333"/>
                  </a:lnTo>
                  <a:lnTo>
                    <a:pt x="1141231" y="315645"/>
                  </a:lnTo>
                  <a:lnTo>
                    <a:pt x="1105643" y="229169"/>
                  </a:lnTo>
                  <a:lnTo>
                    <a:pt x="1093601" y="233278"/>
                  </a:lnTo>
                  <a:lnTo>
                    <a:pt x="1081543" y="237350"/>
                  </a:lnTo>
                  <a:lnTo>
                    <a:pt x="1058054" y="247016"/>
                  </a:lnTo>
                  <a:close/>
                </a:path>
                <a:path w="1845309" h="1931670">
                  <a:moveTo>
                    <a:pt x="1106481" y="331320"/>
                  </a:moveTo>
                  <a:lnTo>
                    <a:pt x="1109825" y="339444"/>
                  </a:lnTo>
                  <a:lnTo>
                    <a:pt x="1118688" y="327609"/>
                  </a:lnTo>
                  <a:lnTo>
                    <a:pt x="1116708" y="322799"/>
                  </a:lnTo>
                  <a:lnTo>
                    <a:pt x="1106481" y="331320"/>
                  </a:lnTo>
                  <a:close/>
                </a:path>
                <a:path w="1845309" h="1931670">
                  <a:moveTo>
                    <a:pt x="1035768" y="259605"/>
                  </a:moveTo>
                  <a:lnTo>
                    <a:pt x="1075273" y="355600"/>
                  </a:lnTo>
                  <a:lnTo>
                    <a:pt x="1085346" y="346705"/>
                  </a:lnTo>
                  <a:lnTo>
                    <a:pt x="1081585" y="337566"/>
                  </a:lnTo>
                  <a:lnTo>
                    <a:pt x="1092647" y="331076"/>
                  </a:lnTo>
                  <a:lnTo>
                    <a:pt x="1059215" y="249837"/>
                  </a:lnTo>
                  <a:lnTo>
                    <a:pt x="1035768" y="259605"/>
                  </a:lnTo>
                  <a:close/>
                </a:path>
                <a:path w="1845309" h="1931670">
                  <a:moveTo>
                    <a:pt x="1011138" y="266498"/>
                  </a:moveTo>
                  <a:lnTo>
                    <a:pt x="1052268" y="366442"/>
                  </a:lnTo>
                  <a:lnTo>
                    <a:pt x="1065003" y="364014"/>
                  </a:lnTo>
                  <a:lnTo>
                    <a:pt x="1062913" y="358937"/>
                  </a:lnTo>
                  <a:lnTo>
                    <a:pt x="1073976" y="352447"/>
                  </a:lnTo>
                  <a:lnTo>
                    <a:pt x="1035713" y="259470"/>
                  </a:lnTo>
                  <a:lnTo>
                    <a:pt x="1023645" y="263518"/>
                  </a:lnTo>
                  <a:lnTo>
                    <a:pt x="1011138" y="266498"/>
                  </a:lnTo>
                  <a:close/>
                </a:path>
                <a:path w="1845309" h="1931670">
                  <a:moveTo>
                    <a:pt x="988331" y="277821"/>
                  </a:moveTo>
                  <a:lnTo>
                    <a:pt x="1018684" y="351577"/>
                  </a:lnTo>
                  <a:lnTo>
                    <a:pt x="1030297" y="346423"/>
                  </a:lnTo>
                  <a:lnTo>
                    <a:pt x="1039886" y="369726"/>
                  </a:lnTo>
                  <a:lnTo>
                    <a:pt x="1050905" y="363129"/>
                  </a:lnTo>
                  <a:lnTo>
                    <a:pt x="1011077" y="266349"/>
                  </a:lnTo>
                  <a:lnTo>
                    <a:pt x="999332" y="271182"/>
                  </a:lnTo>
                  <a:lnTo>
                    <a:pt x="988331" y="277821"/>
                  </a:lnTo>
                  <a:close/>
                </a:path>
                <a:path w="1845309" h="1931670">
                  <a:moveTo>
                    <a:pt x="1018684" y="351577"/>
                  </a:moveTo>
                  <a:lnTo>
                    <a:pt x="1028494" y="375414"/>
                  </a:lnTo>
                  <a:lnTo>
                    <a:pt x="1040436" y="371062"/>
                  </a:lnTo>
                  <a:lnTo>
                    <a:pt x="1030297" y="346423"/>
                  </a:lnTo>
                  <a:lnTo>
                    <a:pt x="1018684" y="351577"/>
                  </a:lnTo>
                  <a:close/>
                </a:path>
                <a:path w="1845309" h="1931670">
                  <a:moveTo>
                    <a:pt x="966052" y="290427"/>
                  </a:moveTo>
                  <a:lnTo>
                    <a:pt x="1001354" y="376208"/>
                  </a:lnTo>
                  <a:lnTo>
                    <a:pt x="1012834" y="370734"/>
                  </a:lnTo>
                  <a:lnTo>
                    <a:pt x="1014198" y="374047"/>
                  </a:lnTo>
                  <a:lnTo>
                    <a:pt x="1024997" y="366916"/>
                  </a:lnTo>
                  <a:lnTo>
                    <a:pt x="988969" y="279371"/>
                  </a:lnTo>
                  <a:lnTo>
                    <a:pt x="975949" y="281104"/>
                  </a:lnTo>
                  <a:lnTo>
                    <a:pt x="966052" y="290427"/>
                  </a:lnTo>
                  <a:close/>
                </a:path>
                <a:path w="1845309" h="1931670">
                  <a:moveTo>
                    <a:pt x="1001354" y="376208"/>
                  </a:moveTo>
                  <a:lnTo>
                    <a:pt x="1007952" y="392242"/>
                  </a:lnTo>
                  <a:lnTo>
                    <a:pt x="1017761" y="382706"/>
                  </a:lnTo>
                  <a:lnTo>
                    <a:pt x="1012834" y="370734"/>
                  </a:lnTo>
                  <a:lnTo>
                    <a:pt x="1001354" y="376208"/>
                  </a:lnTo>
                  <a:close/>
                </a:path>
                <a:path w="1845309" h="1931670">
                  <a:moveTo>
                    <a:pt x="980087" y="391273"/>
                  </a:moveTo>
                  <a:lnTo>
                    <a:pt x="986377" y="406558"/>
                  </a:lnTo>
                  <a:lnTo>
                    <a:pt x="996098" y="396808"/>
                  </a:lnTo>
                  <a:lnTo>
                    <a:pt x="995416" y="395151"/>
                  </a:lnTo>
                  <a:lnTo>
                    <a:pt x="1007556" y="391280"/>
                  </a:lnTo>
                  <a:lnTo>
                    <a:pt x="1001222" y="375888"/>
                  </a:lnTo>
                  <a:lnTo>
                    <a:pt x="990775" y="383874"/>
                  </a:lnTo>
                  <a:lnTo>
                    <a:pt x="980087" y="391273"/>
                  </a:lnTo>
                  <a:close/>
                </a:path>
                <a:path w="1845309" h="1931670">
                  <a:moveTo>
                    <a:pt x="908650" y="317800"/>
                  </a:moveTo>
                  <a:lnTo>
                    <a:pt x="950958" y="420607"/>
                  </a:lnTo>
                  <a:lnTo>
                    <a:pt x="962685" y="415730"/>
                  </a:lnTo>
                  <a:lnTo>
                    <a:pt x="974585" y="411274"/>
                  </a:lnTo>
                  <a:lnTo>
                    <a:pt x="973797" y="409360"/>
                  </a:lnTo>
                  <a:lnTo>
                    <a:pt x="985145" y="403565"/>
                  </a:lnTo>
                  <a:lnTo>
                    <a:pt x="977733" y="385554"/>
                  </a:lnTo>
                  <a:lnTo>
                    <a:pt x="989346" y="380400"/>
                  </a:lnTo>
                  <a:lnTo>
                    <a:pt x="986307" y="373016"/>
                  </a:lnTo>
                  <a:lnTo>
                    <a:pt x="997739" y="367423"/>
                  </a:lnTo>
                  <a:lnTo>
                    <a:pt x="968472" y="296306"/>
                  </a:lnTo>
                  <a:lnTo>
                    <a:pt x="955496" y="298147"/>
                  </a:lnTo>
                  <a:lnTo>
                    <a:pt x="943149" y="301516"/>
                  </a:lnTo>
                  <a:lnTo>
                    <a:pt x="931565" y="306740"/>
                  </a:lnTo>
                  <a:lnTo>
                    <a:pt x="920878" y="314142"/>
                  </a:lnTo>
                  <a:lnTo>
                    <a:pt x="921692" y="316120"/>
                  </a:lnTo>
                  <a:lnTo>
                    <a:pt x="908650" y="317800"/>
                  </a:lnTo>
                  <a:close/>
                </a:path>
                <a:path w="1845309" h="1931670">
                  <a:moveTo>
                    <a:pt x="885799" y="329016"/>
                  </a:moveTo>
                  <a:lnTo>
                    <a:pt x="926028" y="426769"/>
                  </a:lnTo>
                  <a:lnTo>
                    <a:pt x="937860" y="422150"/>
                  </a:lnTo>
                  <a:lnTo>
                    <a:pt x="939839" y="426960"/>
                  </a:lnTo>
                  <a:lnTo>
                    <a:pt x="952354" y="423997"/>
                  </a:lnTo>
                  <a:lnTo>
                    <a:pt x="909398" y="319617"/>
                  </a:lnTo>
                  <a:lnTo>
                    <a:pt x="898291" y="326000"/>
                  </a:lnTo>
                  <a:lnTo>
                    <a:pt x="885799" y="329016"/>
                  </a:lnTo>
                  <a:close/>
                </a:path>
                <a:path w="1845309" h="1931670">
                  <a:moveTo>
                    <a:pt x="822547" y="375545"/>
                  </a:moveTo>
                  <a:lnTo>
                    <a:pt x="864689" y="477948"/>
                  </a:lnTo>
                  <a:lnTo>
                    <a:pt x="874388" y="468145"/>
                  </a:lnTo>
                  <a:lnTo>
                    <a:pt x="876544" y="473383"/>
                  </a:lnTo>
                  <a:lnTo>
                    <a:pt x="886814" y="464968"/>
                  </a:lnTo>
                  <a:lnTo>
                    <a:pt x="883031" y="455776"/>
                  </a:lnTo>
                  <a:lnTo>
                    <a:pt x="896249" y="454523"/>
                  </a:lnTo>
                  <a:lnTo>
                    <a:pt x="895149" y="451851"/>
                  </a:lnTo>
                  <a:lnTo>
                    <a:pt x="905178" y="442849"/>
                  </a:lnTo>
                  <a:lnTo>
                    <a:pt x="906520" y="446108"/>
                  </a:lnTo>
                  <a:lnTo>
                    <a:pt x="918053" y="440762"/>
                  </a:lnTo>
                  <a:lnTo>
                    <a:pt x="928509" y="432799"/>
                  </a:lnTo>
                  <a:lnTo>
                    <a:pt x="886173" y="329925"/>
                  </a:lnTo>
                  <a:lnTo>
                    <a:pt x="875329" y="336945"/>
                  </a:lnTo>
                  <a:lnTo>
                    <a:pt x="864787" y="344702"/>
                  </a:lnTo>
                  <a:lnTo>
                    <a:pt x="854333" y="352669"/>
                  </a:lnTo>
                  <a:lnTo>
                    <a:pt x="843748" y="360321"/>
                  </a:lnTo>
                  <a:lnTo>
                    <a:pt x="832554" y="366490"/>
                  </a:lnTo>
                  <a:lnTo>
                    <a:pt x="822547" y="375545"/>
                  </a:lnTo>
                  <a:close/>
                </a:path>
                <a:path w="1845309" h="1931670">
                  <a:moveTo>
                    <a:pt x="798333" y="383448"/>
                  </a:moveTo>
                  <a:lnTo>
                    <a:pt x="842652" y="491142"/>
                  </a:lnTo>
                  <a:lnTo>
                    <a:pt x="865547" y="480033"/>
                  </a:lnTo>
                  <a:lnTo>
                    <a:pt x="821777" y="373675"/>
                  </a:lnTo>
                  <a:lnTo>
                    <a:pt x="810693" y="380111"/>
                  </a:lnTo>
                  <a:lnTo>
                    <a:pt x="811990" y="383265"/>
                  </a:lnTo>
                  <a:lnTo>
                    <a:pt x="798333" y="383448"/>
                  </a:lnTo>
                  <a:close/>
                </a:path>
                <a:path w="1845309" h="1931670">
                  <a:moveTo>
                    <a:pt x="768070" y="410027"/>
                  </a:moveTo>
                  <a:lnTo>
                    <a:pt x="808035" y="507138"/>
                  </a:lnTo>
                  <a:lnTo>
                    <a:pt x="818020" y="498030"/>
                  </a:lnTo>
                  <a:lnTo>
                    <a:pt x="829060" y="491486"/>
                  </a:lnTo>
                  <a:lnTo>
                    <a:pt x="839793" y="484194"/>
                  </a:lnTo>
                  <a:lnTo>
                    <a:pt x="805349" y="400497"/>
                  </a:lnTo>
                  <a:lnTo>
                    <a:pt x="790635" y="398115"/>
                  </a:lnTo>
                  <a:lnTo>
                    <a:pt x="793231" y="404422"/>
                  </a:lnTo>
                  <a:lnTo>
                    <a:pt x="779507" y="404445"/>
                  </a:lnTo>
                  <a:lnTo>
                    <a:pt x="777989" y="400757"/>
                  </a:lnTo>
                  <a:lnTo>
                    <a:pt x="768070" y="410027"/>
                  </a:lnTo>
                  <a:close/>
                </a:path>
                <a:path w="1845309" h="1931670">
                  <a:moveTo>
                    <a:pt x="754676" y="410851"/>
                  </a:moveTo>
                  <a:lnTo>
                    <a:pt x="798490" y="517316"/>
                  </a:lnTo>
                  <a:lnTo>
                    <a:pt x="807265" y="505268"/>
                  </a:lnTo>
                  <a:lnTo>
                    <a:pt x="766685" y="406660"/>
                  </a:lnTo>
                  <a:lnTo>
                    <a:pt x="754676" y="410851"/>
                  </a:lnTo>
                  <a:close/>
                </a:path>
                <a:path w="1845309" h="1931670">
                  <a:moveTo>
                    <a:pt x="744472" y="419426"/>
                  </a:moveTo>
                  <a:lnTo>
                    <a:pt x="786790" y="522256"/>
                  </a:lnTo>
                  <a:lnTo>
                    <a:pt x="798952" y="518439"/>
                  </a:lnTo>
                  <a:lnTo>
                    <a:pt x="755204" y="412134"/>
                  </a:lnTo>
                  <a:lnTo>
                    <a:pt x="744472" y="419426"/>
                  </a:lnTo>
                  <a:close/>
                </a:path>
                <a:path w="1845309" h="1931670">
                  <a:moveTo>
                    <a:pt x="733057" y="425061"/>
                  </a:moveTo>
                  <a:lnTo>
                    <a:pt x="777817" y="533824"/>
                  </a:lnTo>
                  <a:lnTo>
                    <a:pt x="788989" y="527601"/>
                  </a:lnTo>
                  <a:lnTo>
                    <a:pt x="744758" y="420121"/>
                  </a:lnTo>
                  <a:lnTo>
                    <a:pt x="733057" y="425061"/>
                  </a:lnTo>
                  <a:close/>
                </a:path>
                <a:path w="1845309" h="1931670">
                  <a:moveTo>
                    <a:pt x="711254" y="438823"/>
                  </a:moveTo>
                  <a:lnTo>
                    <a:pt x="754922" y="544933"/>
                  </a:lnTo>
                  <a:lnTo>
                    <a:pt x="765148" y="536412"/>
                  </a:lnTo>
                  <a:lnTo>
                    <a:pt x="768184" y="543788"/>
                  </a:lnTo>
                  <a:lnTo>
                    <a:pt x="777421" y="532862"/>
                  </a:lnTo>
                  <a:lnTo>
                    <a:pt x="733424" y="425952"/>
                  </a:lnTo>
                  <a:lnTo>
                    <a:pt x="722333" y="432372"/>
                  </a:lnTo>
                  <a:lnTo>
                    <a:pt x="711254" y="438823"/>
                  </a:lnTo>
                  <a:close/>
                </a:path>
                <a:path w="1845309" h="1931670">
                  <a:moveTo>
                    <a:pt x="700221" y="445386"/>
                  </a:moveTo>
                  <a:lnTo>
                    <a:pt x="744585" y="553187"/>
                  </a:lnTo>
                  <a:lnTo>
                    <a:pt x="755889" y="547285"/>
                  </a:lnTo>
                  <a:lnTo>
                    <a:pt x="711702" y="439911"/>
                  </a:lnTo>
                  <a:lnTo>
                    <a:pt x="700221" y="445386"/>
                  </a:lnTo>
                  <a:close/>
                </a:path>
                <a:path w="1845309" h="1931670">
                  <a:moveTo>
                    <a:pt x="681550" y="466757"/>
                  </a:moveTo>
                  <a:lnTo>
                    <a:pt x="724989" y="572313"/>
                  </a:lnTo>
                  <a:lnTo>
                    <a:pt x="736514" y="566946"/>
                  </a:lnTo>
                  <a:lnTo>
                    <a:pt x="747862" y="561150"/>
                  </a:lnTo>
                  <a:lnTo>
                    <a:pt x="702025" y="449768"/>
                  </a:lnTo>
                  <a:lnTo>
                    <a:pt x="689951" y="453800"/>
                  </a:lnTo>
                  <a:lnTo>
                    <a:pt x="693184" y="461657"/>
                  </a:lnTo>
                  <a:lnTo>
                    <a:pt x="681550" y="466757"/>
                  </a:lnTo>
                  <a:close/>
                </a:path>
                <a:path w="1845309" h="1931670">
                  <a:moveTo>
                    <a:pt x="669475" y="470789"/>
                  </a:moveTo>
                  <a:lnTo>
                    <a:pt x="713047" y="576665"/>
                  </a:lnTo>
                  <a:lnTo>
                    <a:pt x="725165" y="572741"/>
                  </a:lnTo>
                  <a:lnTo>
                    <a:pt x="680802" y="464940"/>
                  </a:lnTo>
                  <a:lnTo>
                    <a:pt x="669475" y="470789"/>
                  </a:lnTo>
                  <a:close/>
                </a:path>
                <a:path w="1845309" h="1931670">
                  <a:moveTo>
                    <a:pt x="662240" y="486578"/>
                  </a:moveTo>
                  <a:lnTo>
                    <a:pt x="704558" y="589409"/>
                  </a:lnTo>
                  <a:lnTo>
                    <a:pt x="717116" y="586553"/>
                  </a:lnTo>
                  <a:lnTo>
                    <a:pt x="672203" y="477416"/>
                  </a:lnTo>
                  <a:lnTo>
                    <a:pt x="662240" y="486578"/>
                  </a:lnTo>
                  <a:close/>
                </a:path>
                <a:path w="1845309" h="1931670">
                  <a:moveTo>
                    <a:pt x="640357" y="500146"/>
                  </a:moveTo>
                  <a:lnTo>
                    <a:pt x="684016" y="606237"/>
                  </a:lnTo>
                  <a:lnTo>
                    <a:pt x="694683" y="598785"/>
                  </a:lnTo>
                  <a:lnTo>
                    <a:pt x="708407" y="598762"/>
                  </a:lnTo>
                  <a:lnTo>
                    <a:pt x="660238" y="481715"/>
                  </a:lnTo>
                  <a:lnTo>
                    <a:pt x="650759" y="492053"/>
                  </a:lnTo>
                  <a:lnTo>
                    <a:pt x="649572" y="489167"/>
                  </a:lnTo>
                  <a:lnTo>
                    <a:pt x="640357" y="500146"/>
                  </a:lnTo>
                  <a:close/>
                </a:path>
                <a:path w="1845309" h="1931670">
                  <a:moveTo>
                    <a:pt x="629987" y="508320"/>
                  </a:moveTo>
                  <a:lnTo>
                    <a:pt x="673680" y="614491"/>
                  </a:lnTo>
                  <a:lnTo>
                    <a:pt x="685688" y="610299"/>
                  </a:lnTo>
                  <a:lnTo>
                    <a:pt x="641018" y="501753"/>
                  </a:lnTo>
                  <a:lnTo>
                    <a:pt x="629987" y="508320"/>
                  </a:lnTo>
                  <a:close/>
                </a:path>
                <a:path w="1845309" h="1931670">
                  <a:moveTo>
                    <a:pt x="619595" y="516440"/>
                  </a:moveTo>
                  <a:lnTo>
                    <a:pt x="666400" y="630173"/>
                  </a:lnTo>
                  <a:lnTo>
                    <a:pt x="676561" y="621492"/>
                  </a:lnTo>
                  <a:lnTo>
                    <a:pt x="630799" y="510294"/>
                  </a:lnTo>
                  <a:lnTo>
                    <a:pt x="619595" y="516440"/>
                  </a:lnTo>
                  <a:close/>
                </a:path>
                <a:path w="1845309" h="1931670">
                  <a:moveTo>
                    <a:pt x="570001" y="562786"/>
                  </a:moveTo>
                  <a:lnTo>
                    <a:pt x="614497" y="670908"/>
                  </a:lnTo>
                  <a:lnTo>
                    <a:pt x="625477" y="664217"/>
                  </a:lnTo>
                  <a:lnTo>
                    <a:pt x="623844" y="660249"/>
                  </a:lnTo>
                  <a:lnTo>
                    <a:pt x="635170" y="654400"/>
                  </a:lnTo>
                  <a:lnTo>
                    <a:pt x="634510" y="652797"/>
                  </a:lnTo>
                  <a:lnTo>
                    <a:pt x="646163" y="647741"/>
                  </a:lnTo>
                  <a:lnTo>
                    <a:pt x="645095" y="645144"/>
                  </a:lnTo>
                  <a:lnTo>
                    <a:pt x="655630" y="637373"/>
                  </a:lnTo>
                  <a:lnTo>
                    <a:pt x="666862" y="631296"/>
                  </a:lnTo>
                  <a:lnTo>
                    <a:pt x="619815" y="516974"/>
                  </a:lnTo>
                  <a:lnTo>
                    <a:pt x="609413" y="525068"/>
                  </a:lnTo>
                  <a:lnTo>
                    <a:pt x="611348" y="529771"/>
                  </a:lnTo>
                  <a:lnTo>
                    <a:pt x="600106" y="535825"/>
                  </a:lnTo>
                  <a:lnTo>
                    <a:pt x="589982" y="544595"/>
                  </a:lnTo>
                  <a:lnTo>
                    <a:pt x="580204" y="554207"/>
                  </a:lnTo>
                  <a:lnTo>
                    <a:pt x="570001" y="562786"/>
                  </a:lnTo>
                  <a:close/>
                </a:path>
                <a:path w="1845309" h="1931670">
                  <a:moveTo>
                    <a:pt x="548602" y="577530"/>
                  </a:moveTo>
                  <a:lnTo>
                    <a:pt x="588721" y="675016"/>
                  </a:lnTo>
                  <a:lnTo>
                    <a:pt x="600157" y="669434"/>
                  </a:lnTo>
                  <a:lnTo>
                    <a:pt x="601675" y="673122"/>
                  </a:lnTo>
                  <a:lnTo>
                    <a:pt x="614392" y="670654"/>
                  </a:lnTo>
                  <a:lnTo>
                    <a:pt x="570705" y="564496"/>
                  </a:lnTo>
                  <a:lnTo>
                    <a:pt x="559115" y="569704"/>
                  </a:lnTo>
                  <a:lnTo>
                    <a:pt x="548602" y="577530"/>
                  </a:lnTo>
                  <a:close/>
                </a:path>
                <a:path w="1845309" h="1931670">
                  <a:moveTo>
                    <a:pt x="538672" y="586772"/>
                  </a:moveTo>
                  <a:lnTo>
                    <a:pt x="580231" y="687759"/>
                  </a:lnTo>
                  <a:lnTo>
                    <a:pt x="592438" y="684048"/>
                  </a:lnTo>
                  <a:lnTo>
                    <a:pt x="549656" y="580090"/>
                  </a:lnTo>
                  <a:lnTo>
                    <a:pt x="538672" y="586772"/>
                  </a:lnTo>
                  <a:close/>
                </a:path>
                <a:path w="1845309" h="1931670">
                  <a:moveTo>
                    <a:pt x="529006" y="596656"/>
                  </a:moveTo>
                  <a:lnTo>
                    <a:pt x="569807" y="695799"/>
                  </a:lnTo>
                  <a:lnTo>
                    <a:pt x="581837" y="691660"/>
                  </a:lnTo>
                  <a:lnTo>
                    <a:pt x="539499" y="588782"/>
                  </a:lnTo>
                  <a:lnTo>
                    <a:pt x="529006" y="596656"/>
                  </a:lnTo>
                  <a:close/>
                </a:path>
                <a:path w="1845309" h="1931670">
                  <a:moveTo>
                    <a:pt x="518494" y="604482"/>
                  </a:moveTo>
                  <a:lnTo>
                    <a:pt x="562527" y="711482"/>
                  </a:lnTo>
                  <a:lnTo>
                    <a:pt x="573392" y="704511"/>
                  </a:lnTo>
                  <a:lnTo>
                    <a:pt x="529996" y="599061"/>
                  </a:lnTo>
                  <a:lnTo>
                    <a:pt x="518494" y="604482"/>
                  </a:lnTo>
                  <a:close/>
                </a:path>
                <a:path w="1845309" h="1931670">
                  <a:moveTo>
                    <a:pt x="498084" y="621631"/>
                  </a:moveTo>
                  <a:lnTo>
                    <a:pt x="541996" y="728333"/>
                  </a:lnTo>
                  <a:lnTo>
                    <a:pt x="553005" y="721713"/>
                  </a:lnTo>
                  <a:lnTo>
                    <a:pt x="563832" y="714652"/>
                  </a:lnTo>
                  <a:lnTo>
                    <a:pt x="518868" y="605391"/>
                  </a:lnTo>
                  <a:lnTo>
                    <a:pt x="506859" y="609583"/>
                  </a:lnTo>
                  <a:lnTo>
                    <a:pt x="498084" y="621631"/>
                  </a:lnTo>
                  <a:close/>
                </a:path>
                <a:path w="1845309" h="1931670">
                  <a:moveTo>
                    <a:pt x="479456" y="643109"/>
                  </a:moveTo>
                  <a:lnTo>
                    <a:pt x="522319" y="747263"/>
                  </a:lnTo>
                  <a:lnTo>
                    <a:pt x="532288" y="738115"/>
                  </a:lnTo>
                  <a:lnTo>
                    <a:pt x="542756" y="730181"/>
                  </a:lnTo>
                  <a:lnTo>
                    <a:pt x="496809" y="618531"/>
                  </a:lnTo>
                  <a:lnTo>
                    <a:pt x="486296" y="626358"/>
                  </a:lnTo>
                  <a:lnTo>
                    <a:pt x="491883" y="639933"/>
                  </a:lnTo>
                  <a:lnTo>
                    <a:pt x="479456" y="643109"/>
                  </a:lnTo>
                  <a:close/>
                </a:path>
                <a:path w="1845309" h="1931670">
                  <a:moveTo>
                    <a:pt x="469802" y="653020"/>
                  </a:moveTo>
                  <a:lnTo>
                    <a:pt x="516167" y="765684"/>
                  </a:lnTo>
                  <a:lnTo>
                    <a:pt x="524729" y="753120"/>
                  </a:lnTo>
                  <a:lnTo>
                    <a:pt x="482008" y="649309"/>
                  </a:lnTo>
                  <a:lnTo>
                    <a:pt x="469802" y="653020"/>
                  </a:lnTo>
                  <a:close/>
                </a:path>
                <a:path w="1845309" h="1931670">
                  <a:moveTo>
                    <a:pt x="447005" y="664369"/>
                  </a:moveTo>
                  <a:lnTo>
                    <a:pt x="492546" y="775030"/>
                  </a:lnTo>
                  <a:lnTo>
                    <a:pt x="504950" y="771800"/>
                  </a:lnTo>
                  <a:lnTo>
                    <a:pt x="518058" y="770281"/>
                  </a:lnTo>
                  <a:lnTo>
                    <a:pt x="467822" y="648210"/>
                  </a:lnTo>
                  <a:lnTo>
                    <a:pt x="456320" y="653631"/>
                  </a:lnTo>
                  <a:lnTo>
                    <a:pt x="458431" y="658762"/>
                  </a:lnTo>
                  <a:lnTo>
                    <a:pt x="447005" y="664369"/>
                  </a:lnTo>
                  <a:close/>
                </a:path>
                <a:path w="1845309" h="1931670">
                  <a:moveTo>
                    <a:pt x="436987" y="673396"/>
                  </a:moveTo>
                  <a:lnTo>
                    <a:pt x="484563" y="789003"/>
                  </a:lnTo>
                  <a:lnTo>
                    <a:pt x="497583" y="787269"/>
                  </a:lnTo>
                  <a:lnTo>
                    <a:pt x="447734" y="666140"/>
                  </a:lnTo>
                  <a:lnTo>
                    <a:pt x="436987" y="673396"/>
                  </a:lnTo>
                  <a:close/>
                </a:path>
                <a:path w="1845309" h="1931670">
                  <a:moveTo>
                    <a:pt x="426915" y="682294"/>
                  </a:moveTo>
                  <a:lnTo>
                    <a:pt x="476425" y="802601"/>
                  </a:lnTo>
                  <a:lnTo>
                    <a:pt x="485223" y="790606"/>
                  </a:lnTo>
                  <a:lnTo>
                    <a:pt x="438110" y="676124"/>
                  </a:lnTo>
                  <a:lnTo>
                    <a:pt x="426915" y="682294"/>
                  </a:lnTo>
                  <a:close/>
                </a:path>
                <a:path w="1845309" h="1931670">
                  <a:moveTo>
                    <a:pt x="419196" y="696908"/>
                  </a:moveTo>
                  <a:lnTo>
                    <a:pt x="468002" y="815505"/>
                  </a:lnTo>
                  <a:lnTo>
                    <a:pt x="477305" y="804739"/>
                  </a:lnTo>
                  <a:lnTo>
                    <a:pt x="430412" y="690792"/>
                  </a:lnTo>
                  <a:lnTo>
                    <a:pt x="419196" y="696908"/>
                  </a:lnTo>
                  <a:close/>
                </a:path>
                <a:path w="1845309" h="1931670">
                  <a:moveTo>
                    <a:pt x="400175" y="717432"/>
                  </a:moveTo>
                  <a:lnTo>
                    <a:pt x="447879" y="833348"/>
                  </a:lnTo>
                  <a:lnTo>
                    <a:pt x="459887" y="829156"/>
                  </a:lnTo>
                  <a:lnTo>
                    <a:pt x="455444" y="818360"/>
                  </a:lnTo>
                  <a:lnTo>
                    <a:pt x="469256" y="818551"/>
                  </a:lnTo>
                  <a:lnTo>
                    <a:pt x="421065" y="701449"/>
                  </a:lnTo>
                  <a:lnTo>
                    <a:pt x="410459" y="709050"/>
                  </a:lnTo>
                  <a:lnTo>
                    <a:pt x="400175" y="717432"/>
                  </a:lnTo>
                  <a:close/>
                </a:path>
                <a:path w="1845309" h="1931670">
                  <a:moveTo>
                    <a:pt x="389703" y="725357"/>
                  </a:moveTo>
                  <a:lnTo>
                    <a:pt x="440120" y="847867"/>
                  </a:lnTo>
                  <a:lnTo>
                    <a:pt x="450628" y="840029"/>
                  </a:lnTo>
                  <a:lnTo>
                    <a:pt x="401888" y="721592"/>
                  </a:lnTo>
                  <a:lnTo>
                    <a:pt x="389703" y="725357"/>
                  </a:lnTo>
                  <a:close/>
                </a:path>
                <a:path w="1845309" h="1931670">
                  <a:moveTo>
                    <a:pt x="372131" y="749400"/>
                  </a:moveTo>
                  <a:lnTo>
                    <a:pt x="422873" y="872700"/>
                  </a:lnTo>
                  <a:lnTo>
                    <a:pt x="432391" y="862457"/>
                  </a:lnTo>
                  <a:lnTo>
                    <a:pt x="441963" y="852345"/>
                  </a:lnTo>
                  <a:lnTo>
                    <a:pt x="391881" y="730648"/>
                  </a:lnTo>
                  <a:lnTo>
                    <a:pt x="383172" y="742857"/>
                  </a:lnTo>
                  <a:lnTo>
                    <a:pt x="372131" y="749400"/>
                  </a:lnTo>
                  <a:close/>
                </a:path>
                <a:path w="1845309" h="1931670">
                  <a:moveTo>
                    <a:pt x="362410" y="759150"/>
                  </a:moveTo>
                  <a:lnTo>
                    <a:pt x="411657" y="878816"/>
                  </a:lnTo>
                  <a:lnTo>
                    <a:pt x="424039" y="875533"/>
                  </a:lnTo>
                  <a:lnTo>
                    <a:pt x="373407" y="752500"/>
                  </a:lnTo>
                  <a:lnTo>
                    <a:pt x="362410" y="759150"/>
                  </a:lnTo>
                  <a:close/>
                </a:path>
                <a:path w="1845309" h="1931670">
                  <a:moveTo>
                    <a:pt x="404751" y="895408"/>
                  </a:moveTo>
                  <a:lnTo>
                    <a:pt x="405367" y="896904"/>
                  </a:lnTo>
                  <a:lnTo>
                    <a:pt x="417441" y="892873"/>
                  </a:lnTo>
                  <a:lnTo>
                    <a:pt x="415264" y="887581"/>
                  </a:lnTo>
                  <a:lnTo>
                    <a:pt x="404751" y="895408"/>
                  </a:lnTo>
                  <a:close/>
                </a:path>
                <a:path w="1845309" h="1931670">
                  <a:moveTo>
                    <a:pt x="352777" y="769114"/>
                  </a:moveTo>
                  <a:lnTo>
                    <a:pt x="402530" y="890010"/>
                  </a:lnTo>
                  <a:lnTo>
                    <a:pt x="414604" y="885978"/>
                  </a:lnTo>
                  <a:lnTo>
                    <a:pt x="365138" y="765778"/>
                  </a:lnTo>
                  <a:lnTo>
                    <a:pt x="352777" y="769114"/>
                  </a:lnTo>
                  <a:close/>
                </a:path>
                <a:path w="1845309" h="1931670">
                  <a:moveTo>
                    <a:pt x="345454" y="784690"/>
                  </a:moveTo>
                  <a:lnTo>
                    <a:pt x="399319" y="915580"/>
                  </a:lnTo>
                  <a:lnTo>
                    <a:pt x="412296" y="913740"/>
                  </a:lnTo>
                  <a:lnTo>
                    <a:pt x="356275" y="777612"/>
                  </a:lnTo>
                  <a:lnTo>
                    <a:pt x="345454" y="784690"/>
                  </a:lnTo>
                  <a:close/>
                </a:path>
                <a:path w="1845309" h="1931670">
                  <a:moveTo>
                    <a:pt x="310354" y="832884"/>
                  </a:moveTo>
                  <a:lnTo>
                    <a:pt x="359314" y="951855"/>
                  </a:lnTo>
                  <a:lnTo>
                    <a:pt x="371850" y="948946"/>
                  </a:lnTo>
                  <a:lnTo>
                    <a:pt x="381799" y="939750"/>
                  </a:lnTo>
                  <a:lnTo>
                    <a:pt x="380961" y="937713"/>
                  </a:lnTo>
                  <a:lnTo>
                    <a:pt x="391628" y="930261"/>
                  </a:lnTo>
                  <a:lnTo>
                    <a:pt x="400859" y="919321"/>
                  </a:lnTo>
                  <a:lnTo>
                    <a:pt x="345146" y="783942"/>
                  </a:lnTo>
                  <a:lnTo>
                    <a:pt x="336113" y="795364"/>
                  </a:lnTo>
                  <a:lnTo>
                    <a:pt x="338697" y="801642"/>
                  </a:lnTo>
                  <a:lnTo>
                    <a:pt x="329297" y="812172"/>
                  </a:lnTo>
                  <a:lnTo>
                    <a:pt x="319547" y="821851"/>
                  </a:lnTo>
                  <a:lnTo>
                    <a:pt x="321064" y="825539"/>
                  </a:lnTo>
                  <a:lnTo>
                    <a:pt x="310354" y="832884"/>
                  </a:lnTo>
                  <a:close/>
                </a:path>
                <a:path w="1845309" h="1931670">
                  <a:moveTo>
                    <a:pt x="303624" y="849903"/>
                  </a:moveTo>
                  <a:lnTo>
                    <a:pt x="352013" y="967484"/>
                  </a:lnTo>
                  <a:lnTo>
                    <a:pt x="366177" y="968530"/>
                  </a:lnTo>
                  <a:lnTo>
                    <a:pt x="312399" y="837854"/>
                  </a:lnTo>
                  <a:lnTo>
                    <a:pt x="303624" y="849903"/>
                  </a:lnTo>
                  <a:close/>
                </a:path>
                <a:path w="1845309" h="1931670">
                  <a:moveTo>
                    <a:pt x="293442" y="858531"/>
                  </a:moveTo>
                  <a:lnTo>
                    <a:pt x="343612" y="980442"/>
                  </a:lnTo>
                  <a:lnTo>
                    <a:pt x="355004" y="974753"/>
                  </a:lnTo>
                  <a:lnTo>
                    <a:pt x="303998" y="850811"/>
                  </a:lnTo>
                  <a:lnTo>
                    <a:pt x="293442" y="858531"/>
                  </a:lnTo>
                  <a:close/>
                </a:path>
                <a:path w="1845309" h="1931670">
                  <a:moveTo>
                    <a:pt x="282454" y="865204"/>
                  </a:moveTo>
                  <a:lnTo>
                    <a:pt x="332505" y="986825"/>
                  </a:lnTo>
                  <a:lnTo>
                    <a:pt x="344865" y="983488"/>
                  </a:lnTo>
                  <a:lnTo>
                    <a:pt x="293925" y="859706"/>
                  </a:lnTo>
                  <a:lnTo>
                    <a:pt x="282454" y="865204"/>
                  </a:lnTo>
                  <a:close/>
                </a:path>
                <a:path w="1845309" h="1931670">
                  <a:moveTo>
                    <a:pt x="273929" y="877858"/>
                  </a:moveTo>
                  <a:lnTo>
                    <a:pt x="325776" y="1003844"/>
                  </a:lnTo>
                  <a:lnTo>
                    <a:pt x="337718" y="999491"/>
                  </a:lnTo>
                  <a:lnTo>
                    <a:pt x="283822" y="868528"/>
                  </a:lnTo>
                  <a:lnTo>
                    <a:pt x="273929" y="877858"/>
                  </a:lnTo>
                  <a:close/>
                </a:path>
                <a:path w="1845309" h="1931670">
                  <a:moveTo>
                    <a:pt x="264917" y="889331"/>
                  </a:moveTo>
                  <a:lnTo>
                    <a:pt x="316162" y="1013854"/>
                  </a:lnTo>
                  <a:lnTo>
                    <a:pt x="326310" y="1005142"/>
                  </a:lnTo>
                  <a:lnTo>
                    <a:pt x="275649" y="882040"/>
                  </a:lnTo>
                  <a:lnTo>
                    <a:pt x="264917" y="889331"/>
                  </a:lnTo>
                  <a:close/>
                </a:path>
                <a:path w="1845309" h="1931670">
                  <a:moveTo>
                    <a:pt x="238328" y="924835"/>
                  </a:moveTo>
                  <a:lnTo>
                    <a:pt x="291115" y="1053106"/>
                  </a:lnTo>
                  <a:lnTo>
                    <a:pt x="301716" y="1045494"/>
                  </a:lnTo>
                  <a:lnTo>
                    <a:pt x="310403" y="1033232"/>
                  </a:lnTo>
                  <a:lnTo>
                    <a:pt x="307390" y="1025910"/>
                  </a:lnTo>
                  <a:lnTo>
                    <a:pt x="317969" y="1018244"/>
                  </a:lnTo>
                  <a:lnTo>
                    <a:pt x="266039" y="892057"/>
                  </a:lnTo>
                  <a:lnTo>
                    <a:pt x="256357" y="901903"/>
                  </a:lnTo>
                  <a:lnTo>
                    <a:pt x="247997" y="914959"/>
                  </a:lnTo>
                  <a:lnTo>
                    <a:pt x="238328" y="924835"/>
                  </a:lnTo>
                  <a:close/>
                </a:path>
                <a:path w="1845309" h="1931670">
                  <a:moveTo>
                    <a:pt x="229729" y="937311"/>
                  </a:moveTo>
                  <a:lnTo>
                    <a:pt x="287402" y="1077454"/>
                  </a:lnTo>
                  <a:lnTo>
                    <a:pt x="297366" y="1068296"/>
                  </a:lnTo>
                  <a:lnTo>
                    <a:pt x="240219" y="929432"/>
                  </a:lnTo>
                  <a:lnTo>
                    <a:pt x="229729" y="937311"/>
                  </a:lnTo>
                  <a:close/>
                </a:path>
                <a:path w="1845309" h="1931670">
                  <a:moveTo>
                    <a:pt x="213605" y="964876"/>
                  </a:moveTo>
                  <a:lnTo>
                    <a:pt x="272576" y="1108172"/>
                  </a:lnTo>
                  <a:lnTo>
                    <a:pt x="284387" y="1103499"/>
                  </a:lnTo>
                  <a:lnTo>
                    <a:pt x="281153" y="1095642"/>
                  </a:lnTo>
                  <a:lnTo>
                    <a:pt x="291248" y="1086800"/>
                  </a:lnTo>
                  <a:lnTo>
                    <a:pt x="231400" y="941373"/>
                  </a:lnTo>
                  <a:lnTo>
                    <a:pt x="222436" y="952962"/>
                  </a:lnTo>
                  <a:lnTo>
                    <a:pt x="213605" y="964876"/>
                  </a:lnTo>
                  <a:close/>
                </a:path>
                <a:path w="1845309" h="1931670">
                  <a:moveTo>
                    <a:pt x="273764" y="1111058"/>
                  </a:moveTo>
                  <a:lnTo>
                    <a:pt x="279263" y="1124419"/>
                  </a:lnTo>
                  <a:lnTo>
                    <a:pt x="288983" y="1114669"/>
                  </a:lnTo>
                  <a:lnTo>
                    <a:pt x="287400" y="1110821"/>
                  </a:lnTo>
                  <a:lnTo>
                    <a:pt x="273764" y="1111058"/>
                  </a:lnTo>
                  <a:close/>
                </a:path>
                <a:path w="1845309" h="1931670">
                  <a:moveTo>
                    <a:pt x="208396" y="985589"/>
                  </a:moveTo>
                  <a:lnTo>
                    <a:pt x="266902" y="1127756"/>
                  </a:lnTo>
                  <a:lnTo>
                    <a:pt x="277701" y="1120625"/>
                  </a:lnTo>
                  <a:lnTo>
                    <a:pt x="216730" y="972467"/>
                  </a:lnTo>
                  <a:lnTo>
                    <a:pt x="208396" y="985589"/>
                  </a:lnTo>
                  <a:close/>
                </a:path>
                <a:path w="1845309" h="1931670">
                  <a:moveTo>
                    <a:pt x="195113" y="1020054"/>
                  </a:moveTo>
                  <a:lnTo>
                    <a:pt x="252067" y="1158450"/>
                  </a:lnTo>
                  <a:lnTo>
                    <a:pt x="264022" y="1154128"/>
                  </a:lnTo>
                  <a:lnTo>
                    <a:pt x="276404" y="1150845"/>
                  </a:lnTo>
                  <a:lnTo>
                    <a:pt x="210354" y="990346"/>
                  </a:lnTo>
                  <a:lnTo>
                    <a:pt x="200523" y="999829"/>
                  </a:lnTo>
                  <a:lnTo>
                    <a:pt x="206549" y="1014473"/>
                  </a:lnTo>
                  <a:lnTo>
                    <a:pt x="195113" y="1020054"/>
                  </a:lnTo>
                  <a:close/>
                </a:path>
                <a:path w="1845309" h="1931670">
                  <a:moveTo>
                    <a:pt x="184622" y="1027934"/>
                  </a:moveTo>
                  <a:lnTo>
                    <a:pt x="242104" y="1167612"/>
                  </a:lnTo>
                  <a:lnTo>
                    <a:pt x="252558" y="1159643"/>
                  </a:lnTo>
                  <a:lnTo>
                    <a:pt x="195553" y="1021123"/>
                  </a:lnTo>
                  <a:lnTo>
                    <a:pt x="184622" y="1027934"/>
                  </a:lnTo>
                  <a:close/>
                </a:path>
                <a:path w="1845309" h="1931670">
                  <a:moveTo>
                    <a:pt x="179212" y="1048160"/>
                  </a:moveTo>
                  <a:lnTo>
                    <a:pt x="234376" y="1182203"/>
                  </a:lnTo>
                  <a:lnTo>
                    <a:pt x="246472" y="1178225"/>
                  </a:lnTo>
                  <a:lnTo>
                    <a:pt x="189989" y="1040975"/>
                  </a:lnTo>
                  <a:lnTo>
                    <a:pt x="179212" y="1048160"/>
                  </a:lnTo>
                  <a:close/>
                </a:path>
                <a:path w="1845309" h="1931670">
                  <a:moveTo>
                    <a:pt x="171977" y="1063949"/>
                  </a:moveTo>
                  <a:lnTo>
                    <a:pt x="227910" y="1199863"/>
                  </a:lnTo>
                  <a:lnTo>
                    <a:pt x="238269" y="1191663"/>
                  </a:lnTo>
                  <a:lnTo>
                    <a:pt x="184095" y="1060025"/>
                  </a:lnTo>
                  <a:lnTo>
                    <a:pt x="171977" y="1063949"/>
                  </a:lnTo>
                  <a:close/>
                </a:path>
                <a:path w="1845309" h="1931670">
                  <a:moveTo>
                    <a:pt x="151546" y="1081045"/>
                  </a:moveTo>
                  <a:lnTo>
                    <a:pt x="209656" y="1222250"/>
                  </a:lnTo>
                  <a:lnTo>
                    <a:pt x="220630" y="1215546"/>
                  </a:lnTo>
                  <a:lnTo>
                    <a:pt x="216473" y="1205445"/>
                  </a:lnTo>
                  <a:lnTo>
                    <a:pt x="227800" y="1199596"/>
                  </a:lnTo>
                  <a:lnTo>
                    <a:pt x="174287" y="1069561"/>
                  </a:lnTo>
                  <a:lnTo>
                    <a:pt x="163598" y="1076960"/>
                  </a:lnTo>
                  <a:lnTo>
                    <a:pt x="151546" y="1081045"/>
                  </a:lnTo>
                  <a:close/>
                </a:path>
                <a:path w="1845309" h="1931670">
                  <a:moveTo>
                    <a:pt x="206336" y="1247553"/>
                  </a:moveTo>
                  <a:lnTo>
                    <a:pt x="210383" y="1257387"/>
                  </a:lnTo>
                  <a:lnTo>
                    <a:pt x="221225" y="1250363"/>
                  </a:lnTo>
                  <a:lnTo>
                    <a:pt x="206336" y="1247553"/>
                  </a:lnTo>
                  <a:close/>
                </a:path>
                <a:path w="1845309" h="1931670">
                  <a:moveTo>
                    <a:pt x="145718" y="1100255"/>
                  </a:moveTo>
                  <a:lnTo>
                    <a:pt x="206336" y="1247553"/>
                  </a:lnTo>
                  <a:lnTo>
                    <a:pt x="217002" y="1240101"/>
                  </a:lnTo>
                  <a:lnTo>
                    <a:pt x="157088" y="1094513"/>
                  </a:lnTo>
                  <a:lnTo>
                    <a:pt x="145718" y="1100255"/>
                  </a:lnTo>
                  <a:close/>
                </a:path>
                <a:path w="1845309" h="1931670">
                  <a:moveTo>
                    <a:pt x="137339" y="1113265"/>
                  </a:moveTo>
                  <a:lnTo>
                    <a:pt x="206161" y="1280499"/>
                  </a:lnTo>
                  <a:lnTo>
                    <a:pt x="215529" y="1269893"/>
                  </a:lnTo>
                  <a:lnTo>
                    <a:pt x="148225" y="1106348"/>
                  </a:lnTo>
                  <a:lnTo>
                    <a:pt x="137339" y="1113265"/>
                  </a:lnTo>
                  <a:close/>
                </a:path>
                <a:path w="1845309" h="1931670">
                  <a:moveTo>
                    <a:pt x="129490" y="1127565"/>
                  </a:moveTo>
                  <a:lnTo>
                    <a:pt x="197793" y="1293537"/>
                  </a:lnTo>
                  <a:lnTo>
                    <a:pt x="207634" y="1284080"/>
                  </a:lnTo>
                  <a:lnTo>
                    <a:pt x="139728" y="1119072"/>
                  </a:lnTo>
                  <a:lnTo>
                    <a:pt x="129490" y="1127565"/>
                  </a:lnTo>
                  <a:close/>
                </a:path>
                <a:path w="1845309" h="1931670">
                  <a:moveTo>
                    <a:pt x="121482" y="1141478"/>
                  </a:moveTo>
                  <a:lnTo>
                    <a:pt x="191900" y="1312588"/>
                  </a:lnTo>
                  <a:lnTo>
                    <a:pt x="200539" y="1300210"/>
                  </a:lnTo>
                  <a:lnTo>
                    <a:pt x="131149" y="1131596"/>
                  </a:lnTo>
                  <a:lnTo>
                    <a:pt x="121482" y="1141478"/>
                  </a:lnTo>
                  <a:close/>
                </a:path>
                <a:path w="1845309" h="1931670">
                  <a:moveTo>
                    <a:pt x="115582" y="1160512"/>
                  </a:moveTo>
                  <a:lnTo>
                    <a:pt x="185205" y="1329693"/>
                  </a:lnTo>
                  <a:lnTo>
                    <a:pt x="194879" y="1319828"/>
                  </a:lnTo>
                  <a:lnTo>
                    <a:pt x="125617" y="1151526"/>
                  </a:lnTo>
                  <a:lnTo>
                    <a:pt x="115582" y="1160512"/>
                  </a:lnTo>
                  <a:close/>
                </a:path>
                <a:path w="1845309" h="1931670">
                  <a:moveTo>
                    <a:pt x="98339" y="1218728"/>
                  </a:moveTo>
                  <a:lnTo>
                    <a:pt x="162682" y="1375077"/>
                  </a:lnTo>
                  <a:lnTo>
                    <a:pt x="172689" y="1366021"/>
                  </a:lnTo>
                  <a:lnTo>
                    <a:pt x="168378" y="1355546"/>
                  </a:lnTo>
                  <a:lnTo>
                    <a:pt x="179352" y="1348842"/>
                  </a:lnTo>
                  <a:lnTo>
                    <a:pt x="178604" y="1347025"/>
                  </a:lnTo>
                  <a:lnTo>
                    <a:pt x="188934" y="1338753"/>
                  </a:lnTo>
                  <a:lnTo>
                    <a:pt x="123001" y="1178539"/>
                  </a:lnTo>
                  <a:lnTo>
                    <a:pt x="114332" y="1190846"/>
                  </a:lnTo>
                  <a:lnTo>
                    <a:pt x="106187" y="1204426"/>
                  </a:lnTo>
                  <a:lnTo>
                    <a:pt x="98339" y="1218728"/>
                  </a:lnTo>
                  <a:close/>
                </a:path>
                <a:path w="1845309" h="1931670">
                  <a:moveTo>
                    <a:pt x="92591" y="1238132"/>
                  </a:moveTo>
                  <a:lnTo>
                    <a:pt x="152609" y="1383972"/>
                  </a:lnTo>
                  <a:lnTo>
                    <a:pt x="163980" y="1378230"/>
                  </a:lnTo>
                  <a:lnTo>
                    <a:pt x="102306" y="1228366"/>
                  </a:lnTo>
                  <a:lnTo>
                    <a:pt x="92591" y="1238132"/>
                  </a:lnTo>
                  <a:close/>
                </a:path>
                <a:path w="1845309" h="1931670">
                  <a:moveTo>
                    <a:pt x="84651" y="1252208"/>
                  </a:moveTo>
                  <a:lnTo>
                    <a:pt x="149993" y="1410985"/>
                  </a:lnTo>
                  <a:lnTo>
                    <a:pt x="160483" y="1403105"/>
                  </a:lnTo>
                  <a:lnTo>
                    <a:pt x="94543" y="1242873"/>
                  </a:lnTo>
                  <a:lnTo>
                    <a:pt x="84651" y="1252208"/>
                  </a:lnTo>
                  <a:close/>
                </a:path>
                <a:path w="1845309" h="1931670">
                  <a:moveTo>
                    <a:pt x="141658" y="1424102"/>
                  </a:moveTo>
                  <a:lnTo>
                    <a:pt x="148982" y="1441900"/>
                  </a:lnTo>
                  <a:lnTo>
                    <a:pt x="159055" y="1433005"/>
                  </a:lnTo>
                  <a:lnTo>
                    <a:pt x="157119" y="1428302"/>
                  </a:lnTo>
                  <a:lnTo>
                    <a:pt x="141658" y="1424102"/>
                  </a:lnTo>
                  <a:close/>
                </a:path>
                <a:path w="1845309" h="1931670">
                  <a:moveTo>
                    <a:pt x="77169" y="1267398"/>
                  </a:moveTo>
                  <a:lnTo>
                    <a:pt x="141658" y="1424102"/>
                  </a:lnTo>
                  <a:lnTo>
                    <a:pt x="152104" y="1416116"/>
                  </a:lnTo>
                  <a:lnTo>
                    <a:pt x="87527" y="1259198"/>
                  </a:lnTo>
                  <a:lnTo>
                    <a:pt x="77169" y="1267398"/>
                  </a:lnTo>
                  <a:close/>
                </a:path>
                <a:path w="1845309" h="1931670">
                  <a:moveTo>
                    <a:pt x="139459" y="1452131"/>
                  </a:moveTo>
                  <a:lnTo>
                    <a:pt x="146365" y="1468914"/>
                  </a:lnTo>
                  <a:lnTo>
                    <a:pt x="158484" y="1464989"/>
                  </a:lnTo>
                  <a:lnTo>
                    <a:pt x="150389" y="1445321"/>
                  </a:lnTo>
                  <a:lnTo>
                    <a:pt x="139459" y="1452131"/>
                  </a:lnTo>
                  <a:close/>
                </a:path>
                <a:path w="1845309" h="1931670">
                  <a:moveTo>
                    <a:pt x="71121" y="1286074"/>
                  </a:moveTo>
                  <a:lnTo>
                    <a:pt x="135390" y="1442244"/>
                  </a:lnTo>
                  <a:lnTo>
                    <a:pt x="148102" y="1439762"/>
                  </a:lnTo>
                  <a:lnTo>
                    <a:pt x="82293" y="1279851"/>
                  </a:lnTo>
                  <a:lnTo>
                    <a:pt x="71121" y="1286074"/>
                  </a:lnTo>
                  <a:close/>
                </a:path>
                <a:path w="1845309" h="1931670">
                  <a:moveTo>
                    <a:pt x="64127" y="1302451"/>
                  </a:moveTo>
                  <a:lnTo>
                    <a:pt x="145376" y="1499882"/>
                  </a:lnTo>
                  <a:lnTo>
                    <a:pt x="155823" y="1491895"/>
                  </a:lnTo>
                  <a:lnTo>
                    <a:pt x="74068" y="1293235"/>
                  </a:lnTo>
                  <a:lnTo>
                    <a:pt x="64127" y="1302451"/>
                  </a:lnTo>
                  <a:close/>
                </a:path>
                <a:path w="1845309" h="1931670">
                  <a:moveTo>
                    <a:pt x="58643" y="1322497"/>
                  </a:moveTo>
                  <a:lnTo>
                    <a:pt x="138163" y="1515725"/>
                  </a:lnTo>
                  <a:lnTo>
                    <a:pt x="147268" y="1504478"/>
                  </a:lnTo>
                  <a:lnTo>
                    <a:pt x="68301" y="1312593"/>
                  </a:lnTo>
                  <a:lnTo>
                    <a:pt x="58643" y="1322497"/>
                  </a:lnTo>
                  <a:close/>
                </a:path>
                <a:path w="1845309" h="1931670">
                  <a:moveTo>
                    <a:pt x="56387" y="1350385"/>
                  </a:moveTo>
                  <a:lnTo>
                    <a:pt x="128134" y="1524727"/>
                  </a:lnTo>
                  <a:lnTo>
                    <a:pt x="140011" y="1520215"/>
                  </a:lnTo>
                  <a:lnTo>
                    <a:pt x="64128" y="1335825"/>
                  </a:lnTo>
                  <a:lnTo>
                    <a:pt x="56387" y="1350385"/>
                  </a:lnTo>
                  <a:close/>
                </a:path>
                <a:path w="1845309" h="1931670">
                  <a:moveTo>
                    <a:pt x="44643" y="1388592"/>
                  </a:moveTo>
                  <a:lnTo>
                    <a:pt x="128378" y="1592062"/>
                  </a:lnTo>
                  <a:lnTo>
                    <a:pt x="138275" y="1582739"/>
                  </a:lnTo>
                  <a:lnTo>
                    <a:pt x="127514" y="1556591"/>
                  </a:lnTo>
                  <a:lnTo>
                    <a:pt x="136821" y="1545837"/>
                  </a:lnTo>
                  <a:lnTo>
                    <a:pt x="63491" y="1367648"/>
                  </a:lnTo>
                  <a:lnTo>
                    <a:pt x="53617" y="1377024"/>
                  </a:lnTo>
                  <a:lnTo>
                    <a:pt x="44643" y="1388592"/>
                  </a:lnTo>
                  <a:close/>
                </a:path>
                <a:path w="1845309" h="1931670">
                  <a:moveTo>
                    <a:pt x="47370" y="1361846"/>
                  </a:moveTo>
                  <a:lnTo>
                    <a:pt x="48250" y="1363984"/>
                  </a:lnTo>
                  <a:lnTo>
                    <a:pt x="63491" y="1367648"/>
                  </a:lnTo>
                  <a:lnTo>
                    <a:pt x="59180" y="1357173"/>
                  </a:lnTo>
                  <a:lnTo>
                    <a:pt x="47370" y="1361846"/>
                  </a:lnTo>
                  <a:close/>
                </a:path>
                <a:path w="1845309" h="1931670">
                  <a:moveTo>
                    <a:pt x="42584" y="1416960"/>
                  </a:moveTo>
                  <a:lnTo>
                    <a:pt x="121670" y="1609134"/>
                  </a:lnTo>
                  <a:lnTo>
                    <a:pt x="131545" y="1599758"/>
                  </a:lnTo>
                  <a:lnTo>
                    <a:pt x="52215" y="1406991"/>
                  </a:lnTo>
                  <a:lnTo>
                    <a:pt x="42584" y="1416960"/>
                  </a:lnTo>
                  <a:close/>
                </a:path>
                <a:path w="1845309" h="1931670">
                  <a:moveTo>
                    <a:pt x="37821" y="1438757"/>
                  </a:moveTo>
                  <a:lnTo>
                    <a:pt x="115689" y="1627971"/>
                  </a:lnTo>
                  <a:lnTo>
                    <a:pt x="126971" y="1622015"/>
                  </a:lnTo>
                  <a:lnTo>
                    <a:pt x="47210" y="1428200"/>
                  </a:lnTo>
                  <a:lnTo>
                    <a:pt x="37821" y="1438757"/>
                  </a:lnTo>
                  <a:close/>
                </a:path>
                <a:path w="1845309" h="1931670">
                  <a:moveTo>
                    <a:pt x="31669" y="1457179"/>
                  </a:moveTo>
                  <a:lnTo>
                    <a:pt x="112368" y="1653274"/>
                  </a:lnTo>
                  <a:lnTo>
                    <a:pt x="122771" y="1645180"/>
                  </a:lnTo>
                  <a:lnTo>
                    <a:pt x="41522" y="1447750"/>
                  </a:lnTo>
                  <a:lnTo>
                    <a:pt x="31669" y="1457179"/>
                  </a:lnTo>
                  <a:close/>
                </a:path>
                <a:path w="1845309" h="1931670">
                  <a:moveTo>
                    <a:pt x="25160" y="1474733"/>
                  </a:moveTo>
                  <a:lnTo>
                    <a:pt x="113007" y="1688197"/>
                  </a:lnTo>
                  <a:lnTo>
                    <a:pt x="123432" y="1680157"/>
                  </a:lnTo>
                  <a:lnTo>
                    <a:pt x="34265" y="1463486"/>
                  </a:lnTo>
                  <a:lnTo>
                    <a:pt x="25160" y="1474733"/>
                  </a:lnTo>
                  <a:close/>
                </a:path>
                <a:path w="1845309" h="1931670">
                  <a:moveTo>
                    <a:pt x="104848" y="1701742"/>
                  </a:moveTo>
                  <a:lnTo>
                    <a:pt x="114504" y="1725205"/>
                  </a:lnTo>
                  <a:lnTo>
                    <a:pt x="122597" y="1711500"/>
                  </a:lnTo>
                  <a:lnTo>
                    <a:pt x="117186" y="1698352"/>
                  </a:lnTo>
                  <a:lnTo>
                    <a:pt x="104848" y="1701742"/>
                  </a:lnTo>
                  <a:close/>
                </a:path>
                <a:path w="1845309" h="1931670">
                  <a:moveTo>
                    <a:pt x="21795" y="1499929"/>
                  </a:moveTo>
                  <a:lnTo>
                    <a:pt x="104848" y="1701742"/>
                  </a:lnTo>
                  <a:lnTo>
                    <a:pt x="115492" y="1694237"/>
                  </a:lnTo>
                  <a:lnTo>
                    <a:pt x="31454" y="1490027"/>
                  </a:lnTo>
                  <a:lnTo>
                    <a:pt x="21795" y="1499929"/>
                  </a:lnTo>
                  <a:close/>
                </a:path>
                <a:path w="1845309" h="1931670">
                  <a:moveTo>
                    <a:pt x="21158" y="1531752"/>
                  </a:moveTo>
                  <a:lnTo>
                    <a:pt x="118508" y="1768306"/>
                  </a:lnTo>
                  <a:lnTo>
                    <a:pt x="128082" y="1758199"/>
                  </a:lnTo>
                  <a:lnTo>
                    <a:pt x="30800" y="1521810"/>
                  </a:lnTo>
                  <a:lnTo>
                    <a:pt x="21158" y="1531752"/>
                  </a:lnTo>
                  <a:close/>
                </a:path>
                <a:path w="1845309" h="1931670">
                  <a:moveTo>
                    <a:pt x="16822" y="1554586"/>
                  </a:moveTo>
                  <a:lnTo>
                    <a:pt x="118009" y="1800467"/>
                  </a:lnTo>
                  <a:lnTo>
                    <a:pt x="127613" y="1790433"/>
                  </a:lnTo>
                  <a:lnTo>
                    <a:pt x="25994" y="1543504"/>
                  </a:lnTo>
                  <a:lnTo>
                    <a:pt x="16822" y="1554586"/>
                  </a:lnTo>
                  <a:close/>
                </a:path>
                <a:path w="1845309" h="1931670">
                  <a:moveTo>
                    <a:pt x="126054" y="1853385"/>
                  </a:moveTo>
                  <a:lnTo>
                    <a:pt x="130892" y="1865143"/>
                  </a:lnTo>
                  <a:lnTo>
                    <a:pt x="139821" y="1853469"/>
                  </a:lnTo>
                  <a:lnTo>
                    <a:pt x="138722" y="1850796"/>
                  </a:lnTo>
                  <a:lnTo>
                    <a:pt x="126054" y="1853385"/>
                  </a:lnTo>
                  <a:close/>
                </a:path>
                <a:path w="1845309" h="1931670">
                  <a:moveTo>
                    <a:pt x="12758" y="1578083"/>
                  </a:moveTo>
                  <a:lnTo>
                    <a:pt x="117080" y="1831579"/>
                  </a:lnTo>
                  <a:lnTo>
                    <a:pt x="127702" y="1824020"/>
                  </a:lnTo>
                  <a:lnTo>
                    <a:pt x="21871" y="1566855"/>
                  </a:lnTo>
                  <a:lnTo>
                    <a:pt x="12758" y="1578083"/>
                  </a:lnTo>
                  <a:close/>
                </a:path>
                <a:path w="1845309" h="1931670">
                  <a:moveTo>
                    <a:pt x="8360" y="1600768"/>
                  </a:moveTo>
                  <a:lnTo>
                    <a:pt x="123151" y="1879703"/>
                  </a:lnTo>
                  <a:lnTo>
                    <a:pt x="134917" y="1874924"/>
                  </a:lnTo>
                  <a:lnTo>
                    <a:pt x="17927" y="1590643"/>
                  </a:lnTo>
                  <a:lnTo>
                    <a:pt x="8360" y="1600768"/>
                  </a:lnTo>
                  <a:close/>
                </a:path>
                <a:path w="1845309" h="1931670">
                  <a:moveTo>
                    <a:pt x="3764" y="1622970"/>
                  </a:moveTo>
                  <a:lnTo>
                    <a:pt x="120667" y="1907038"/>
                  </a:lnTo>
                  <a:lnTo>
                    <a:pt x="131531" y="1900067"/>
                  </a:lnTo>
                  <a:lnTo>
                    <a:pt x="13021" y="1612094"/>
                  </a:lnTo>
                  <a:lnTo>
                    <a:pt x="3764" y="1622970"/>
                  </a:lnTo>
                  <a:close/>
                </a:path>
                <a:path w="1845309" h="1931670">
                  <a:moveTo>
                    <a:pt x="0" y="1647195"/>
                  </a:moveTo>
                  <a:lnTo>
                    <a:pt x="116642" y="1930630"/>
                  </a:lnTo>
                  <a:lnTo>
                    <a:pt x="126957" y="1922323"/>
                  </a:lnTo>
                  <a:lnTo>
                    <a:pt x="9180" y="1636132"/>
                  </a:lnTo>
                  <a:lnTo>
                    <a:pt x="0" y="1647195"/>
                  </a:lnTo>
                  <a:close/>
                </a:path>
                <a:path w="1845309" h="1931670">
                  <a:moveTo>
                    <a:pt x="1061" y="1716517"/>
                  </a:moveTo>
                  <a:lnTo>
                    <a:pt x="89502" y="1931425"/>
                  </a:lnTo>
                  <a:lnTo>
                    <a:pt x="102874" y="1930547"/>
                  </a:lnTo>
                  <a:lnTo>
                    <a:pt x="113827" y="1923789"/>
                  </a:lnTo>
                  <a:lnTo>
                    <a:pt x="12651" y="1677936"/>
                  </a:lnTo>
                  <a:lnTo>
                    <a:pt x="2490" y="1686618"/>
                  </a:lnTo>
                  <a:lnTo>
                    <a:pt x="11508" y="1708531"/>
                  </a:lnTo>
                  <a:lnTo>
                    <a:pt x="1061" y="1716517"/>
                  </a:lnTo>
                  <a:close/>
                </a:path>
                <a:path w="1845309" h="1931670">
                  <a:moveTo>
                    <a:pt x="3415" y="1755609"/>
                  </a:moveTo>
                  <a:lnTo>
                    <a:pt x="72391" y="1923217"/>
                  </a:lnTo>
                  <a:lnTo>
                    <a:pt x="86159" y="1923301"/>
                  </a:lnTo>
                  <a:lnTo>
                    <a:pt x="14280" y="1748638"/>
                  </a:lnTo>
                  <a:lnTo>
                    <a:pt x="3415" y="1755609"/>
                  </a:lnTo>
                  <a:close/>
                </a:path>
                <a:path w="1845309" h="1931670">
                  <a:moveTo>
                    <a:pt x="1302" y="1783845"/>
                  </a:moveTo>
                  <a:lnTo>
                    <a:pt x="50944" y="1904474"/>
                  </a:lnTo>
                  <a:lnTo>
                    <a:pt x="65984" y="1907648"/>
                  </a:lnTo>
                  <a:lnTo>
                    <a:pt x="10269" y="1772262"/>
                  </a:lnTo>
                  <a:lnTo>
                    <a:pt x="1302" y="1783845"/>
                  </a:lnTo>
                  <a:close/>
                </a:path>
                <a:path w="1845309" h="1931670">
                  <a:moveTo>
                    <a:pt x="17689" y="1857036"/>
                  </a:moveTo>
                  <a:lnTo>
                    <a:pt x="31989" y="1891783"/>
                  </a:lnTo>
                  <a:lnTo>
                    <a:pt x="47529" y="1896175"/>
                  </a:lnTo>
                  <a:lnTo>
                    <a:pt x="26737" y="1845650"/>
                  </a:lnTo>
                  <a:lnTo>
                    <a:pt x="17689" y="18570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04604" y="2240626"/>
              <a:ext cx="954615" cy="63748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399223" y="726286"/>
              <a:ext cx="161290" cy="69850"/>
            </a:xfrm>
            <a:custGeom>
              <a:avLst/>
              <a:gdLst/>
              <a:ahLst/>
              <a:cxnLst/>
              <a:rect l="l" t="t" r="r" b="b"/>
              <a:pathLst>
                <a:path w="161290" h="69850">
                  <a:moveTo>
                    <a:pt x="18719" y="49695"/>
                  </a:moveTo>
                  <a:lnTo>
                    <a:pt x="17741" y="45783"/>
                  </a:lnTo>
                  <a:lnTo>
                    <a:pt x="16294" y="42252"/>
                  </a:lnTo>
                  <a:lnTo>
                    <a:pt x="15290" y="37236"/>
                  </a:lnTo>
                  <a:lnTo>
                    <a:pt x="10972" y="37693"/>
                  </a:lnTo>
                  <a:lnTo>
                    <a:pt x="5397" y="40551"/>
                  </a:lnTo>
                  <a:lnTo>
                    <a:pt x="0" y="41706"/>
                  </a:lnTo>
                  <a:lnTo>
                    <a:pt x="2197" y="46113"/>
                  </a:lnTo>
                  <a:lnTo>
                    <a:pt x="4508" y="50673"/>
                  </a:lnTo>
                  <a:lnTo>
                    <a:pt x="10033" y="50888"/>
                  </a:lnTo>
                  <a:lnTo>
                    <a:pt x="18719" y="49695"/>
                  </a:lnTo>
                  <a:close/>
                </a:path>
                <a:path w="161290" h="69850">
                  <a:moveTo>
                    <a:pt x="111290" y="69278"/>
                  </a:moveTo>
                  <a:lnTo>
                    <a:pt x="108927" y="64312"/>
                  </a:lnTo>
                  <a:lnTo>
                    <a:pt x="110934" y="60363"/>
                  </a:lnTo>
                  <a:lnTo>
                    <a:pt x="107607" y="57607"/>
                  </a:lnTo>
                  <a:lnTo>
                    <a:pt x="106375" y="59931"/>
                  </a:lnTo>
                  <a:lnTo>
                    <a:pt x="98755" y="58445"/>
                  </a:lnTo>
                  <a:lnTo>
                    <a:pt x="104902" y="65913"/>
                  </a:lnTo>
                  <a:lnTo>
                    <a:pt x="107327" y="66789"/>
                  </a:lnTo>
                  <a:lnTo>
                    <a:pt x="111290" y="69278"/>
                  </a:lnTo>
                  <a:close/>
                </a:path>
                <a:path w="161290" h="69850">
                  <a:moveTo>
                    <a:pt x="161112" y="46405"/>
                  </a:moveTo>
                  <a:lnTo>
                    <a:pt x="157353" y="37261"/>
                  </a:lnTo>
                  <a:lnTo>
                    <a:pt x="157975" y="33007"/>
                  </a:lnTo>
                  <a:lnTo>
                    <a:pt x="151828" y="34163"/>
                  </a:lnTo>
                  <a:lnTo>
                    <a:pt x="150431" y="27419"/>
                  </a:lnTo>
                  <a:lnTo>
                    <a:pt x="157111" y="29984"/>
                  </a:lnTo>
                  <a:lnTo>
                    <a:pt x="157492" y="25590"/>
                  </a:lnTo>
                  <a:lnTo>
                    <a:pt x="157683" y="22872"/>
                  </a:lnTo>
                  <a:lnTo>
                    <a:pt x="156845" y="20840"/>
                  </a:lnTo>
                  <a:lnTo>
                    <a:pt x="154406" y="13538"/>
                  </a:lnTo>
                  <a:lnTo>
                    <a:pt x="150126" y="9359"/>
                  </a:lnTo>
                  <a:lnTo>
                    <a:pt x="151434" y="3454"/>
                  </a:lnTo>
                  <a:lnTo>
                    <a:pt x="151561" y="2984"/>
                  </a:lnTo>
                  <a:lnTo>
                    <a:pt x="151015" y="1663"/>
                  </a:lnTo>
                  <a:lnTo>
                    <a:pt x="148818" y="965"/>
                  </a:lnTo>
                  <a:lnTo>
                    <a:pt x="148818" y="37782"/>
                  </a:lnTo>
                  <a:lnTo>
                    <a:pt x="148069" y="38239"/>
                  </a:lnTo>
                  <a:lnTo>
                    <a:pt x="145313" y="39281"/>
                  </a:lnTo>
                  <a:lnTo>
                    <a:pt x="144653" y="39497"/>
                  </a:lnTo>
                  <a:lnTo>
                    <a:pt x="142709" y="41605"/>
                  </a:lnTo>
                  <a:lnTo>
                    <a:pt x="140589" y="37668"/>
                  </a:lnTo>
                  <a:lnTo>
                    <a:pt x="141643" y="35674"/>
                  </a:lnTo>
                  <a:lnTo>
                    <a:pt x="144856" y="33464"/>
                  </a:lnTo>
                  <a:lnTo>
                    <a:pt x="146672" y="34836"/>
                  </a:lnTo>
                  <a:lnTo>
                    <a:pt x="148234" y="36068"/>
                  </a:lnTo>
                  <a:lnTo>
                    <a:pt x="148818" y="37782"/>
                  </a:lnTo>
                  <a:lnTo>
                    <a:pt x="148818" y="965"/>
                  </a:lnTo>
                  <a:lnTo>
                    <a:pt x="146342" y="165"/>
                  </a:lnTo>
                  <a:lnTo>
                    <a:pt x="145834" y="0"/>
                  </a:lnTo>
                  <a:lnTo>
                    <a:pt x="141338" y="2730"/>
                  </a:lnTo>
                  <a:lnTo>
                    <a:pt x="139204" y="3492"/>
                  </a:lnTo>
                  <a:lnTo>
                    <a:pt x="135394" y="4851"/>
                  </a:lnTo>
                  <a:lnTo>
                    <a:pt x="134429" y="5257"/>
                  </a:lnTo>
                  <a:lnTo>
                    <a:pt x="134175" y="5829"/>
                  </a:lnTo>
                  <a:lnTo>
                    <a:pt x="132791" y="8864"/>
                  </a:lnTo>
                  <a:lnTo>
                    <a:pt x="135978" y="12192"/>
                  </a:lnTo>
                  <a:lnTo>
                    <a:pt x="137350" y="13563"/>
                  </a:lnTo>
                  <a:lnTo>
                    <a:pt x="137668" y="15989"/>
                  </a:lnTo>
                  <a:lnTo>
                    <a:pt x="133946" y="19265"/>
                  </a:lnTo>
                  <a:lnTo>
                    <a:pt x="132397" y="17780"/>
                  </a:lnTo>
                  <a:lnTo>
                    <a:pt x="127812" y="13614"/>
                  </a:lnTo>
                  <a:lnTo>
                    <a:pt x="126619" y="15290"/>
                  </a:lnTo>
                  <a:lnTo>
                    <a:pt x="125298" y="18453"/>
                  </a:lnTo>
                  <a:lnTo>
                    <a:pt x="123609" y="22402"/>
                  </a:lnTo>
                  <a:lnTo>
                    <a:pt x="124383" y="25323"/>
                  </a:lnTo>
                  <a:lnTo>
                    <a:pt x="124929" y="27419"/>
                  </a:lnTo>
                  <a:lnTo>
                    <a:pt x="117373" y="31534"/>
                  </a:lnTo>
                  <a:lnTo>
                    <a:pt x="119786" y="35280"/>
                  </a:lnTo>
                  <a:lnTo>
                    <a:pt x="122783" y="36931"/>
                  </a:lnTo>
                  <a:lnTo>
                    <a:pt x="130987" y="41363"/>
                  </a:lnTo>
                  <a:lnTo>
                    <a:pt x="130746" y="41567"/>
                  </a:lnTo>
                  <a:lnTo>
                    <a:pt x="124815" y="48844"/>
                  </a:lnTo>
                  <a:lnTo>
                    <a:pt x="122580" y="51638"/>
                  </a:lnTo>
                  <a:lnTo>
                    <a:pt x="121767" y="55283"/>
                  </a:lnTo>
                  <a:lnTo>
                    <a:pt x="122567" y="64198"/>
                  </a:lnTo>
                  <a:lnTo>
                    <a:pt x="127152" y="62445"/>
                  </a:lnTo>
                  <a:lnTo>
                    <a:pt x="136766" y="57543"/>
                  </a:lnTo>
                  <a:lnTo>
                    <a:pt x="143116" y="53682"/>
                  </a:lnTo>
                  <a:lnTo>
                    <a:pt x="158635" y="54051"/>
                  </a:lnTo>
                  <a:lnTo>
                    <a:pt x="161112" y="464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380660" y="8223057"/>
              <a:ext cx="2907665" cy="2059939"/>
            </a:xfrm>
            <a:custGeom>
              <a:avLst/>
              <a:gdLst/>
              <a:ahLst/>
              <a:cxnLst/>
              <a:rect l="l" t="t" r="r" b="b"/>
              <a:pathLst>
                <a:path w="2907665" h="2059940">
                  <a:moveTo>
                    <a:pt x="596640" y="1328798"/>
                  </a:moveTo>
                  <a:lnTo>
                    <a:pt x="537820" y="1347368"/>
                  </a:lnTo>
                  <a:lnTo>
                    <a:pt x="518627" y="1286838"/>
                  </a:lnTo>
                  <a:lnTo>
                    <a:pt x="511071" y="1262587"/>
                  </a:lnTo>
                  <a:lnTo>
                    <a:pt x="503685" y="1238284"/>
                  </a:lnTo>
                  <a:lnTo>
                    <a:pt x="484811" y="1177653"/>
                  </a:lnTo>
                  <a:lnTo>
                    <a:pt x="473924" y="1141136"/>
                  </a:lnTo>
                  <a:lnTo>
                    <a:pt x="467887" y="1116406"/>
                  </a:lnTo>
                  <a:lnTo>
                    <a:pt x="458947" y="1079275"/>
                  </a:lnTo>
                  <a:lnTo>
                    <a:pt x="454276" y="1054114"/>
                  </a:lnTo>
                  <a:lnTo>
                    <a:pt x="449530" y="1028977"/>
                  </a:lnTo>
                  <a:lnTo>
                    <a:pt x="440367" y="991916"/>
                  </a:lnTo>
                  <a:lnTo>
                    <a:pt x="429827" y="955290"/>
                  </a:lnTo>
                  <a:lnTo>
                    <a:pt x="412295" y="907553"/>
                  </a:lnTo>
                  <a:lnTo>
                    <a:pt x="393266" y="860290"/>
                  </a:lnTo>
                  <a:lnTo>
                    <a:pt x="374408" y="812972"/>
                  </a:lnTo>
                  <a:lnTo>
                    <a:pt x="357391" y="765072"/>
                  </a:lnTo>
                  <a:lnTo>
                    <a:pt x="358835" y="737981"/>
                  </a:lnTo>
                  <a:lnTo>
                    <a:pt x="399320" y="725200"/>
                  </a:lnTo>
                  <a:lnTo>
                    <a:pt x="416278" y="746482"/>
                  </a:lnTo>
                  <a:lnTo>
                    <a:pt x="432903" y="794505"/>
                  </a:lnTo>
                  <a:lnTo>
                    <a:pt x="447173" y="829953"/>
                  </a:lnTo>
                  <a:lnTo>
                    <a:pt x="465634" y="877397"/>
                  </a:lnTo>
                  <a:lnTo>
                    <a:pt x="479540" y="912960"/>
                  </a:lnTo>
                  <a:lnTo>
                    <a:pt x="495437" y="961213"/>
                  </a:lnTo>
                  <a:lnTo>
                    <a:pt x="508402" y="1010391"/>
                  </a:lnTo>
                  <a:lnTo>
                    <a:pt x="516576" y="1047764"/>
                  </a:lnTo>
                  <a:lnTo>
                    <a:pt x="520955" y="1073017"/>
                  </a:lnTo>
                  <a:lnTo>
                    <a:pt x="529853" y="1110162"/>
                  </a:lnTo>
                  <a:lnTo>
                    <a:pt x="540115" y="1146876"/>
                  </a:lnTo>
                  <a:lnTo>
                    <a:pt x="581019" y="1280459"/>
                  </a:lnTo>
                  <a:lnTo>
                    <a:pt x="588663" y="1304681"/>
                  </a:lnTo>
                  <a:lnTo>
                    <a:pt x="592628" y="1316747"/>
                  </a:lnTo>
                  <a:lnTo>
                    <a:pt x="596640" y="1328798"/>
                  </a:lnTo>
                  <a:close/>
                </a:path>
                <a:path w="2907665" h="2059940">
                  <a:moveTo>
                    <a:pt x="1373687" y="1070169"/>
                  </a:moveTo>
                  <a:lnTo>
                    <a:pt x="1315909" y="1088410"/>
                  </a:lnTo>
                  <a:lnTo>
                    <a:pt x="1300731" y="1039930"/>
                  </a:lnTo>
                  <a:lnTo>
                    <a:pt x="1258788" y="893357"/>
                  </a:lnTo>
                  <a:lnTo>
                    <a:pt x="1244812" y="844498"/>
                  </a:lnTo>
                  <a:lnTo>
                    <a:pt x="1230737" y="795670"/>
                  </a:lnTo>
                  <a:lnTo>
                    <a:pt x="1216518" y="746887"/>
                  </a:lnTo>
                  <a:lnTo>
                    <a:pt x="1205932" y="710276"/>
                  </a:lnTo>
                  <a:lnTo>
                    <a:pt x="1191286" y="661628"/>
                  </a:lnTo>
                  <a:lnTo>
                    <a:pt x="1176356" y="613070"/>
                  </a:lnTo>
                  <a:lnTo>
                    <a:pt x="1161096" y="564616"/>
                  </a:lnTo>
                  <a:lnTo>
                    <a:pt x="1145460" y="516281"/>
                  </a:lnTo>
                  <a:lnTo>
                    <a:pt x="1146768" y="489232"/>
                  </a:lnTo>
                  <a:lnTo>
                    <a:pt x="1187253" y="476451"/>
                  </a:lnTo>
                  <a:lnTo>
                    <a:pt x="1219982" y="546026"/>
                  </a:lnTo>
                  <a:lnTo>
                    <a:pt x="1235220" y="594487"/>
                  </a:lnTo>
                  <a:lnTo>
                    <a:pt x="1250114" y="643056"/>
                  </a:lnTo>
                  <a:lnTo>
                    <a:pt x="1264713" y="691719"/>
                  </a:lnTo>
                  <a:lnTo>
                    <a:pt x="1279068" y="740458"/>
                  </a:lnTo>
                  <a:lnTo>
                    <a:pt x="1293229" y="789259"/>
                  </a:lnTo>
                  <a:lnTo>
                    <a:pt x="1307247" y="838105"/>
                  </a:lnTo>
                  <a:lnTo>
                    <a:pt x="1321172" y="886980"/>
                  </a:lnTo>
                  <a:lnTo>
                    <a:pt x="1348947" y="984754"/>
                  </a:lnTo>
                  <a:lnTo>
                    <a:pt x="1362898" y="1033622"/>
                  </a:lnTo>
                  <a:lnTo>
                    <a:pt x="1366466" y="1045813"/>
                  </a:lnTo>
                  <a:lnTo>
                    <a:pt x="1366266" y="1045876"/>
                  </a:lnTo>
                  <a:lnTo>
                    <a:pt x="1369947" y="1058032"/>
                  </a:lnTo>
                  <a:lnTo>
                    <a:pt x="1373687" y="1070169"/>
                  </a:lnTo>
                  <a:close/>
                </a:path>
                <a:path w="2907665" h="2059940">
                  <a:moveTo>
                    <a:pt x="2140604" y="814737"/>
                  </a:moveTo>
                  <a:lnTo>
                    <a:pt x="2081835" y="833291"/>
                  </a:lnTo>
                  <a:lnTo>
                    <a:pt x="2073884" y="809165"/>
                  </a:lnTo>
                  <a:lnTo>
                    <a:pt x="2049974" y="736806"/>
                  </a:lnTo>
                  <a:lnTo>
                    <a:pt x="2037748" y="700713"/>
                  </a:lnTo>
                  <a:lnTo>
                    <a:pt x="2021543" y="652557"/>
                  </a:lnTo>
                  <a:lnTo>
                    <a:pt x="2005206" y="604443"/>
                  </a:lnTo>
                  <a:lnTo>
                    <a:pt x="1988764" y="556363"/>
                  </a:lnTo>
                  <a:lnTo>
                    <a:pt x="1972239" y="508308"/>
                  </a:lnTo>
                  <a:lnTo>
                    <a:pt x="1955656" y="460272"/>
                  </a:lnTo>
                  <a:lnTo>
                    <a:pt x="1909629" y="328306"/>
                  </a:lnTo>
                  <a:lnTo>
                    <a:pt x="1893059" y="280266"/>
                  </a:lnTo>
                  <a:lnTo>
                    <a:pt x="1894043" y="253320"/>
                  </a:lnTo>
                  <a:lnTo>
                    <a:pt x="1934529" y="240539"/>
                  </a:lnTo>
                  <a:lnTo>
                    <a:pt x="1951946" y="261676"/>
                  </a:lnTo>
                  <a:lnTo>
                    <a:pt x="1960313" y="285670"/>
                  </a:lnTo>
                  <a:lnTo>
                    <a:pt x="1972422" y="321801"/>
                  </a:lnTo>
                  <a:lnTo>
                    <a:pt x="1980650" y="345839"/>
                  </a:lnTo>
                  <a:lnTo>
                    <a:pt x="1988845" y="369887"/>
                  </a:lnTo>
                  <a:lnTo>
                    <a:pt x="2005151" y="418011"/>
                  </a:lnTo>
                  <a:lnTo>
                    <a:pt x="2021603" y="466088"/>
                  </a:lnTo>
                  <a:lnTo>
                    <a:pt x="2041976" y="526246"/>
                  </a:lnTo>
                  <a:lnTo>
                    <a:pt x="2075174" y="622308"/>
                  </a:lnTo>
                  <a:lnTo>
                    <a:pt x="2091726" y="670354"/>
                  </a:lnTo>
                  <a:lnTo>
                    <a:pt x="2108180" y="718431"/>
                  </a:lnTo>
                  <a:lnTo>
                    <a:pt x="2124489" y="766554"/>
                  </a:lnTo>
                  <a:lnTo>
                    <a:pt x="2140604" y="814737"/>
                  </a:lnTo>
                  <a:close/>
                </a:path>
                <a:path w="2907665" h="2059940">
                  <a:moveTo>
                    <a:pt x="2896765" y="576020"/>
                  </a:moveTo>
                  <a:lnTo>
                    <a:pt x="2749855" y="622399"/>
                  </a:lnTo>
                  <a:lnTo>
                    <a:pt x="2776778" y="600581"/>
                  </a:lnTo>
                  <a:lnTo>
                    <a:pt x="2834084" y="582490"/>
                  </a:lnTo>
                  <a:lnTo>
                    <a:pt x="2828256" y="571012"/>
                  </a:lnTo>
                  <a:lnTo>
                    <a:pt x="2818283" y="547525"/>
                  </a:lnTo>
                  <a:lnTo>
                    <a:pt x="2808215" y="524068"/>
                  </a:lnTo>
                  <a:lnTo>
                    <a:pt x="2798279" y="500568"/>
                  </a:lnTo>
                  <a:lnTo>
                    <a:pt x="2775609" y="441136"/>
                  </a:lnTo>
                  <a:lnTo>
                    <a:pt x="2759928" y="379497"/>
                  </a:lnTo>
                  <a:lnTo>
                    <a:pt x="2753366" y="328298"/>
                  </a:lnTo>
                  <a:lnTo>
                    <a:pt x="2750148" y="302678"/>
                  </a:lnTo>
                  <a:lnTo>
                    <a:pt x="2742095" y="265267"/>
                  </a:lnTo>
                  <a:lnTo>
                    <a:pt x="2728383" y="216324"/>
                  </a:lnTo>
                  <a:lnTo>
                    <a:pt x="2714020" y="180905"/>
                  </a:lnTo>
                  <a:lnTo>
                    <a:pt x="2673141" y="87268"/>
                  </a:lnTo>
                  <a:lnTo>
                    <a:pt x="2654910" y="39752"/>
                  </a:lnTo>
                  <a:lnTo>
                    <a:pt x="2655972" y="12781"/>
                  </a:lnTo>
                  <a:lnTo>
                    <a:pt x="2696458" y="0"/>
                  </a:lnTo>
                  <a:lnTo>
                    <a:pt x="2713797" y="21161"/>
                  </a:lnTo>
                  <a:lnTo>
                    <a:pt x="2732216" y="68618"/>
                  </a:lnTo>
                  <a:lnTo>
                    <a:pt x="2756579" y="127516"/>
                  </a:lnTo>
                  <a:lnTo>
                    <a:pt x="2776693" y="174437"/>
                  </a:lnTo>
                  <a:lnTo>
                    <a:pt x="2793835" y="222297"/>
                  </a:lnTo>
                  <a:lnTo>
                    <a:pt x="2809279" y="284010"/>
                  </a:lnTo>
                  <a:lnTo>
                    <a:pt x="2811893" y="309821"/>
                  </a:lnTo>
                  <a:lnTo>
                    <a:pt x="2817936" y="347867"/>
                  </a:lnTo>
                  <a:lnTo>
                    <a:pt x="2830188" y="410588"/>
                  </a:lnTo>
                  <a:lnTo>
                    <a:pt x="2842148" y="446766"/>
                  </a:lnTo>
                  <a:lnTo>
                    <a:pt x="2856126" y="482306"/>
                  </a:lnTo>
                  <a:lnTo>
                    <a:pt x="2867361" y="505395"/>
                  </a:lnTo>
                  <a:lnTo>
                    <a:pt x="2882560" y="540550"/>
                  </a:lnTo>
                  <a:lnTo>
                    <a:pt x="2887179" y="552410"/>
                  </a:lnTo>
                  <a:lnTo>
                    <a:pt x="2887853" y="552197"/>
                  </a:lnTo>
                  <a:lnTo>
                    <a:pt x="2896765" y="576020"/>
                  </a:lnTo>
                  <a:close/>
                </a:path>
                <a:path w="2907665" h="2059940">
                  <a:moveTo>
                    <a:pt x="1673563" y="975499"/>
                  </a:moveTo>
                  <a:lnTo>
                    <a:pt x="1496335" y="1031449"/>
                  </a:lnTo>
                  <a:lnTo>
                    <a:pt x="1533388" y="1006434"/>
                  </a:lnTo>
                  <a:lnTo>
                    <a:pt x="1624572" y="977648"/>
                  </a:lnTo>
                  <a:lnTo>
                    <a:pt x="1673563" y="975499"/>
                  </a:lnTo>
                  <a:close/>
                </a:path>
                <a:path w="2907665" h="2059940">
                  <a:moveTo>
                    <a:pt x="2905628" y="613175"/>
                  </a:moveTo>
                  <a:lnTo>
                    <a:pt x="427032" y="1395661"/>
                  </a:lnTo>
                  <a:lnTo>
                    <a:pt x="451869" y="1374503"/>
                  </a:lnTo>
                  <a:lnTo>
                    <a:pt x="712346" y="1292270"/>
                  </a:lnTo>
                  <a:lnTo>
                    <a:pt x="741584" y="1269722"/>
                  </a:lnTo>
                  <a:lnTo>
                    <a:pt x="1953764" y="887040"/>
                  </a:lnTo>
                  <a:lnTo>
                    <a:pt x="1997242" y="859996"/>
                  </a:lnTo>
                  <a:lnTo>
                    <a:pt x="2905683" y="573204"/>
                  </a:lnTo>
                  <a:lnTo>
                    <a:pt x="2905628" y="613175"/>
                  </a:lnTo>
                  <a:close/>
                </a:path>
                <a:path w="2907665" h="2059940">
                  <a:moveTo>
                    <a:pt x="1487984" y="1100675"/>
                  </a:moveTo>
                  <a:lnTo>
                    <a:pt x="40441" y="1557661"/>
                  </a:lnTo>
                  <a:lnTo>
                    <a:pt x="15281" y="1552285"/>
                  </a:lnTo>
                  <a:lnTo>
                    <a:pt x="530" y="1530307"/>
                  </a:lnTo>
                  <a:lnTo>
                    <a:pt x="0" y="1503838"/>
                  </a:lnTo>
                  <a:lnTo>
                    <a:pt x="187513" y="1444641"/>
                  </a:lnTo>
                  <a:lnTo>
                    <a:pt x="224516" y="1446277"/>
                  </a:lnTo>
                  <a:lnTo>
                    <a:pt x="390041" y="1394021"/>
                  </a:lnTo>
                  <a:lnTo>
                    <a:pt x="427032" y="1395661"/>
                  </a:lnTo>
                  <a:lnTo>
                    <a:pt x="2905628" y="613175"/>
                  </a:lnTo>
                  <a:lnTo>
                    <a:pt x="2905609" y="626499"/>
                  </a:lnTo>
                  <a:lnTo>
                    <a:pt x="2781202" y="665774"/>
                  </a:lnTo>
                  <a:lnTo>
                    <a:pt x="2739640" y="692213"/>
                  </a:lnTo>
                  <a:lnTo>
                    <a:pt x="1529612" y="1074215"/>
                  </a:lnTo>
                  <a:lnTo>
                    <a:pt x="1487984" y="1100675"/>
                  </a:lnTo>
                  <a:close/>
                </a:path>
                <a:path w="2907665" h="2059940">
                  <a:moveTo>
                    <a:pt x="2905386" y="785675"/>
                  </a:moveTo>
                  <a:lnTo>
                    <a:pt x="2897353" y="762284"/>
                  </a:lnTo>
                  <a:lnTo>
                    <a:pt x="2888659" y="738393"/>
                  </a:lnTo>
                  <a:lnTo>
                    <a:pt x="2880296" y="714397"/>
                  </a:lnTo>
                  <a:lnTo>
                    <a:pt x="2872088" y="690353"/>
                  </a:lnTo>
                  <a:lnTo>
                    <a:pt x="2863942" y="666289"/>
                  </a:lnTo>
                  <a:lnTo>
                    <a:pt x="2855766" y="642234"/>
                  </a:lnTo>
                  <a:lnTo>
                    <a:pt x="2905609" y="626499"/>
                  </a:lnTo>
                  <a:lnTo>
                    <a:pt x="2905386" y="785675"/>
                  </a:lnTo>
                  <a:close/>
                </a:path>
                <a:path w="2907665" h="2059940">
                  <a:moveTo>
                    <a:pt x="1906801" y="968456"/>
                  </a:moveTo>
                  <a:lnTo>
                    <a:pt x="1755208" y="1016313"/>
                  </a:lnTo>
                  <a:lnTo>
                    <a:pt x="1722957" y="1013177"/>
                  </a:lnTo>
                  <a:lnTo>
                    <a:pt x="1952260" y="940787"/>
                  </a:lnTo>
                  <a:lnTo>
                    <a:pt x="1906801" y="968456"/>
                  </a:lnTo>
                  <a:close/>
                </a:path>
                <a:path w="2907665" h="2059940">
                  <a:moveTo>
                    <a:pt x="2384356" y="1576810"/>
                  </a:moveTo>
                  <a:lnTo>
                    <a:pt x="2326588" y="1595047"/>
                  </a:lnTo>
                  <a:lnTo>
                    <a:pt x="2314772" y="1558824"/>
                  </a:lnTo>
                  <a:lnTo>
                    <a:pt x="2302800" y="1522650"/>
                  </a:lnTo>
                  <a:lnTo>
                    <a:pt x="2290770" y="1486494"/>
                  </a:lnTo>
                  <a:lnTo>
                    <a:pt x="2278780" y="1450326"/>
                  </a:lnTo>
                  <a:lnTo>
                    <a:pt x="2247374" y="1353698"/>
                  </a:lnTo>
                  <a:lnTo>
                    <a:pt x="2231053" y="1305579"/>
                  </a:lnTo>
                  <a:lnTo>
                    <a:pt x="2213477" y="1257856"/>
                  </a:lnTo>
                  <a:lnTo>
                    <a:pt x="2194012" y="1210730"/>
                  </a:lnTo>
                  <a:lnTo>
                    <a:pt x="2182916" y="1187597"/>
                  </a:lnTo>
                  <a:lnTo>
                    <a:pt x="2167714" y="1152443"/>
                  </a:lnTo>
                  <a:lnTo>
                    <a:pt x="2146415" y="1105895"/>
                  </a:lnTo>
                  <a:lnTo>
                    <a:pt x="2134122" y="1069823"/>
                  </a:lnTo>
                  <a:lnTo>
                    <a:pt x="2123077" y="1020039"/>
                  </a:lnTo>
                  <a:lnTo>
                    <a:pt x="2115767" y="982393"/>
                  </a:lnTo>
                  <a:lnTo>
                    <a:pt x="2111501" y="957104"/>
                  </a:lnTo>
                  <a:lnTo>
                    <a:pt x="2110838" y="943995"/>
                  </a:lnTo>
                  <a:lnTo>
                    <a:pt x="2105881" y="918925"/>
                  </a:lnTo>
                  <a:lnTo>
                    <a:pt x="2100205" y="894081"/>
                  </a:lnTo>
                  <a:lnTo>
                    <a:pt x="2159249" y="875441"/>
                  </a:lnTo>
                  <a:lnTo>
                    <a:pt x="2169001" y="925633"/>
                  </a:lnTo>
                  <a:lnTo>
                    <a:pt x="2176874" y="976419"/>
                  </a:lnTo>
                  <a:lnTo>
                    <a:pt x="2190315" y="1038765"/>
                  </a:lnTo>
                  <a:lnTo>
                    <a:pt x="2205302" y="1087305"/>
                  </a:lnTo>
                  <a:lnTo>
                    <a:pt x="2215525" y="1110713"/>
                  </a:lnTo>
                  <a:lnTo>
                    <a:pt x="2226609" y="1133850"/>
                  </a:lnTo>
                  <a:lnTo>
                    <a:pt x="2241806" y="1169006"/>
                  </a:lnTo>
                  <a:lnTo>
                    <a:pt x="2252899" y="1192139"/>
                  </a:lnTo>
                  <a:lnTo>
                    <a:pt x="2266898" y="1227674"/>
                  </a:lnTo>
                  <a:lnTo>
                    <a:pt x="2275870" y="1251477"/>
                  </a:lnTo>
                  <a:lnTo>
                    <a:pt x="2288036" y="1287590"/>
                  </a:lnTo>
                  <a:lnTo>
                    <a:pt x="2296322" y="1311609"/>
                  </a:lnTo>
                  <a:lnTo>
                    <a:pt x="2312804" y="1359677"/>
                  </a:lnTo>
                  <a:lnTo>
                    <a:pt x="2329091" y="1407807"/>
                  </a:lnTo>
                  <a:lnTo>
                    <a:pt x="2345186" y="1455997"/>
                  </a:lnTo>
                  <a:lnTo>
                    <a:pt x="2361093" y="1504247"/>
                  </a:lnTo>
                  <a:lnTo>
                    <a:pt x="2376828" y="1552551"/>
                  </a:lnTo>
                  <a:lnTo>
                    <a:pt x="2384356" y="1576810"/>
                  </a:lnTo>
                  <a:close/>
                </a:path>
                <a:path w="2907665" h="2059940">
                  <a:moveTo>
                    <a:pt x="713644" y="1358450"/>
                  </a:moveTo>
                  <a:lnTo>
                    <a:pt x="281327" y="1494931"/>
                  </a:lnTo>
                  <a:lnTo>
                    <a:pt x="230123" y="1497778"/>
                  </a:lnTo>
                  <a:lnTo>
                    <a:pt x="741979" y="1336187"/>
                  </a:lnTo>
                  <a:lnTo>
                    <a:pt x="713644" y="1358450"/>
                  </a:lnTo>
                  <a:close/>
                </a:path>
                <a:path w="2907665" h="2059940">
                  <a:moveTo>
                    <a:pt x="1612403" y="1807196"/>
                  </a:moveTo>
                  <a:lnTo>
                    <a:pt x="1554348" y="1825523"/>
                  </a:lnTo>
                  <a:lnTo>
                    <a:pt x="1543386" y="1789030"/>
                  </a:lnTo>
                  <a:lnTo>
                    <a:pt x="1532398" y="1752546"/>
                  </a:lnTo>
                  <a:lnTo>
                    <a:pt x="1528666" y="1740406"/>
                  </a:lnTo>
                  <a:lnTo>
                    <a:pt x="1509612" y="1679832"/>
                  </a:lnTo>
                  <a:lnTo>
                    <a:pt x="1493371" y="1631688"/>
                  </a:lnTo>
                  <a:lnTo>
                    <a:pt x="1476831" y="1583638"/>
                  </a:lnTo>
                  <a:lnTo>
                    <a:pt x="1460948" y="1535381"/>
                  </a:lnTo>
                  <a:lnTo>
                    <a:pt x="1446681" y="1486614"/>
                  </a:lnTo>
                  <a:lnTo>
                    <a:pt x="1434988" y="1437034"/>
                  </a:lnTo>
                  <a:lnTo>
                    <a:pt x="1431072" y="1411634"/>
                  </a:lnTo>
                  <a:lnTo>
                    <a:pt x="1423429" y="1374094"/>
                  </a:lnTo>
                  <a:lnTo>
                    <a:pt x="1408931" y="1312082"/>
                  </a:lnTo>
                  <a:lnTo>
                    <a:pt x="1390429" y="1264651"/>
                  </a:lnTo>
                  <a:lnTo>
                    <a:pt x="1379093" y="1241594"/>
                  </a:lnTo>
                  <a:lnTo>
                    <a:pt x="1363391" y="1206598"/>
                  </a:lnTo>
                  <a:lnTo>
                    <a:pt x="1357357" y="1195185"/>
                  </a:lnTo>
                  <a:lnTo>
                    <a:pt x="1351687" y="1183657"/>
                  </a:lnTo>
                  <a:lnTo>
                    <a:pt x="1342520" y="1159915"/>
                  </a:lnTo>
                  <a:lnTo>
                    <a:pt x="1337465" y="1148194"/>
                  </a:lnTo>
                  <a:lnTo>
                    <a:pt x="1394936" y="1130050"/>
                  </a:lnTo>
                  <a:lnTo>
                    <a:pt x="1399349" y="1141975"/>
                  </a:lnTo>
                  <a:lnTo>
                    <a:pt x="1399873" y="1141809"/>
                  </a:lnTo>
                  <a:lnTo>
                    <a:pt x="1404621" y="1153628"/>
                  </a:lnTo>
                  <a:lnTo>
                    <a:pt x="1416899" y="1176388"/>
                  </a:lnTo>
                  <a:lnTo>
                    <a:pt x="1433318" y="1211158"/>
                  </a:lnTo>
                  <a:lnTo>
                    <a:pt x="1459613" y="1269446"/>
                  </a:lnTo>
                  <a:lnTo>
                    <a:pt x="1471419" y="1305672"/>
                  </a:lnTo>
                  <a:lnTo>
                    <a:pt x="1480816" y="1342659"/>
                  </a:lnTo>
                  <a:lnTo>
                    <a:pt x="1484920" y="1367999"/>
                  </a:lnTo>
                  <a:lnTo>
                    <a:pt x="1492315" y="1405618"/>
                  </a:lnTo>
                  <a:lnTo>
                    <a:pt x="1500469" y="1442998"/>
                  </a:lnTo>
                  <a:lnTo>
                    <a:pt x="1516852" y="1504415"/>
                  </a:lnTo>
                  <a:lnTo>
                    <a:pt x="1528418" y="1540717"/>
                  </a:lnTo>
                  <a:lnTo>
                    <a:pt x="1540172" y="1576960"/>
                  </a:lnTo>
                  <a:lnTo>
                    <a:pt x="1570640" y="1673884"/>
                  </a:lnTo>
                  <a:lnTo>
                    <a:pt x="1589442" y="1734537"/>
                  </a:lnTo>
                  <a:lnTo>
                    <a:pt x="1612403" y="1807196"/>
                  </a:lnTo>
                  <a:close/>
                </a:path>
                <a:path w="2907665" h="2059940">
                  <a:moveTo>
                    <a:pt x="1702834" y="2055945"/>
                  </a:moveTo>
                  <a:lnTo>
                    <a:pt x="772942" y="2058893"/>
                  </a:lnTo>
                  <a:lnTo>
                    <a:pt x="765871" y="2034490"/>
                  </a:lnTo>
                  <a:lnTo>
                    <a:pt x="758992" y="2010026"/>
                  </a:lnTo>
                  <a:lnTo>
                    <a:pt x="751605" y="1985722"/>
                  </a:lnTo>
                  <a:lnTo>
                    <a:pt x="740033" y="1949422"/>
                  </a:lnTo>
                  <a:lnTo>
                    <a:pt x="722975" y="1901536"/>
                  </a:lnTo>
                  <a:lnTo>
                    <a:pt x="704924" y="1853963"/>
                  </a:lnTo>
                  <a:lnTo>
                    <a:pt x="686805" y="1806412"/>
                  </a:lnTo>
                  <a:lnTo>
                    <a:pt x="669541" y="1758591"/>
                  </a:lnTo>
                  <a:lnTo>
                    <a:pt x="654056" y="1710208"/>
                  </a:lnTo>
                  <a:lnTo>
                    <a:pt x="639831" y="1661427"/>
                  </a:lnTo>
                  <a:lnTo>
                    <a:pt x="625516" y="1612675"/>
                  </a:lnTo>
                  <a:lnTo>
                    <a:pt x="614468" y="1576209"/>
                  </a:lnTo>
                  <a:lnTo>
                    <a:pt x="603050" y="1539860"/>
                  </a:lnTo>
                  <a:lnTo>
                    <a:pt x="595089" y="1515029"/>
                  </a:lnTo>
                  <a:lnTo>
                    <a:pt x="582600" y="1479727"/>
                  </a:lnTo>
                  <a:lnTo>
                    <a:pt x="574410" y="1455677"/>
                  </a:lnTo>
                  <a:lnTo>
                    <a:pt x="570210" y="1443685"/>
                  </a:lnTo>
                  <a:lnTo>
                    <a:pt x="558132" y="1407544"/>
                  </a:lnTo>
                  <a:lnTo>
                    <a:pt x="617084" y="1388934"/>
                  </a:lnTo>
                  <a:lnTo>
                    <a:pt x="629751" y="1424888"/>
                  </a:lnTo>
                  <a:lnTo>
                    <a:pt x="642389" y="1460852"/>
                  </a:lnTo>
                  <a:lnTo>
                    <a:pt x="654796" y="1496889"/>
                  </a:lnTo>
                  <a:lnTo>
                    <a:pt x="670593" y="1545173"/>
                  </a:lnTo>
                  <a:lnTo>
                    <a:pt x="685415" y="1593765"/>
                  </a:lnTo>
                  <a:lnTo>
                    <a:pt x="699351" y="1642637"/>
                  </a:lnTo>
                  <a:lnTo>
                    <a:pt x="717222" y="1703584"/>
                  </a:lnTo>
                  <a:lnTo>
                    <a:pt x="732383" y="1752069"/>
                  </a:lnTo>
                  <a:lnTo>
                    <a:pt x="753480" y="1811998"/>
                  </a:lnTo>
                  <a:lnTo>
                    <a:pt x="767622" y="1847487"/>
                  </a:lnTo>
                  <a:lnTo>
                    <a:pt x="785021" y="1895266"/>
                  </a:lnTo>
                  <a:lnTo>
                    <a:pt x="801676" y="1943279"/>
                  </a:lnTo>
                  <a:lnTo>
                    <a:pt x="817411" y="1991583"/>
                  </a:lnTo>
                  <a:lnTo>
                    <a:pt x="828225" y="2028123"/>
                  </a:lnTo>
                  <a:lnTo>
                    <a:pt x="835640" y="2052418"/>
                  </a:lnTo>
                  <a:lnTo>
                    <a:pt x="1133554" y="1958367"/>
                  </a:lnTo>
                  <a:lnTo>
                    <a:pt x="1188175" y="1954441"/>
                  </a:lnTo>
                  <a:lnTo>
                    <a:pt x="2785270" y="1450242"/>
                  </a:lnTo>
                  <a:lnTo>
                    <a:pt x="2819924" y="1452620"/>
                  </a:lnTo>
                  <a:lnTo>
                    <a:pt x="2904490" y="1425923"/>
                  </a:lnTo>
                  <a:lnTo>
                    <a:pt x="2904452" y="1452570"/>
                  </a:lnTo>
                  <a:lnTo>
                    <a:pt x="1004957" y="2052236"/>
                  </a:lnTo>
                  <a:lnTo>
                    <a:pt x="1635890" y="2052694"/>
                  </a:lnTo>
                  <a:lnTo>
                    <a:pt x="1694819" y="2034216"/>
                  </a:lnTo>
                  <a:lnTo>
                    <a:pt x="1702834" y="2055945"/>
                  </a:lnTo>
                  <a:close/>
                </a:path>
                <a:path w="2907665" h="2059940">
                  <a:moveTo>
                    <a:pt x="2906823" y="1425186"/>
                  </a:moveTo>
                  <a:lnTo>
                    <a:pt x="2904490" y="1425923"/>
                  </a:lnTo>
                  <a:lnTo>
                    <a:pt x="2905386" y="785675"/>
                  </a:lnTo>
                  <a:lnTo>
                    <a:pt x="2905606" y="786314"/>
                  </a:lnTo>
                  <a:lnTo>
                    <a:pt x="2906823" y="1425186"/>
                  </a:lnTo>
                  <a:close/>
                </a:path>
                <a:path w="2907665" h="2059940">
                  <a:moveTo>
                    <a:pt x="2039240" y="1685762"/>
                  </a:moveTo>
                  <a:lnTo>
                    <a:pt x="1439988" y="1874944"/>
                  </a:lnTo>
                  <a:lnTo>
                    <a:pt x="1462226" y="1854606"/>
                  </a:lnTo>
                  <a:lnTo>
                    <a:pt x="1988059" y="1688602"/>
                  </a:lnTo>
                  <a:lnTo>
                    <a:pt x="2039240" y="1685762"/>
                  </a:lnTo>
                  <a:close/>
                </a:path>
                <a:path w="2907665" h="2059940">
                  <a:moveTo>
                    <a:pt x="2692986" y="1479376"/>
                  </a:moveTo>
                  <a:lnTo>
                    <a:pt x="2601983" y="1508106"/>
                  </a:lnTo>
                  <a:lnTo>
                    <a:pt x="2643624" y="1481642"/>
                  </a:lnTo>
                  <a:lnTo>
                    <a:pt x="2692986" y="1479376"/>
                  </a:lnTo>
                  <a:close/>
                </a:path>
                <a:path w="2907665" h="2059940">
                  <a:moveTo>
                    <a:pt x="2904396" y="1492541"/>
                  </a:moveTo>
                  <a:lnTo>
                    <a:pt x="2886283" y="1498260"/>
                  </a:lnTo>
                  <a:lnTo>
                    <a:pt x="2835218" y="1501063"/>
                  </a:lnTo>
                  <a:lnTo>
                    <a:pt x="2699070" y="1544045"/>
                  </a:lnTo>
                  <a:lnTo>
                    <a:pt x="2649848" y="1546266"/>
                  </a:lnTo>
                  <a:lnTo>
                    <a:pt x="1108196" y="2032962"/>
                  </a:lnTo>
                  <a:lnTo>
                    <a:pt x="1074542" y="2030268"/>
                  </a:lnTo>
                  <a:lnTo>
                    <a:pt x="2904452" y="1452570"/>
                  </a:lnTo>
                  <a:lnTo>
                    <a:pt x="2904396" y="1492541"/>
                  </a:lnTo>
                  <a:close/>
                </a:path>
                <a:path w="2907665" h="2059940">
                  <a:moveTo>
                    <a:pt x="1386302" y="1958482"/>
                  </a:moveTo>
                  <a:lnTo>
                    <a:pt x="1200752" y="2017060"/>
                  </a:lnTo>
                  <a:lnTo>
                    <a:pt x="1167372" y="2014280"/>
                  </a:lnTo>
                  <a:lnTo>
                    <a:pt x="1429231" y="1931612"/>
                  </a:lnTo>
                  <a:lnTo>
                    <a:pt x="1386302" y="1958482"/>
                  </a:lnTo>
                  <a:close/>
                </a:path>
                <a:path w="2907665" h="2059940">
                  <a:moveTo>
                    <a:pt x="1694819" y="2034216"/>
                  </a:moveTo>
                  <a:lnTo>
                    <a:pt x="1636286" y="2052695"/>
                  </a:lnTo>
                  <a:lnTo>
                    <a:pt x="1635890" y="2052694"/>
                  </a:lnTo>
                  <a:lnTo>
                    <a:pt x="1622396" y="2017126"/>
                  </a:lnTo>
                  <a:lnTo>
                    <a:pt x="1612312" y="1993674"/>
                  </a:lnTo>
                  <a:lnTo>
                    <a:pt x="1589250" y="1934366"/>
                  </a:lnTo>
                  <a:lnTo>
                    <a:pt x="1576897" y="1898312"/>
                  </a:lnTo>
                  <a:lnTo>
                    <a:pt x="1573157" y="1886175"/>
                  </a:lnTo>
                  <a:lnTo>
                    <a:pt x="1632389" y="1867475"/>
                  </a:lnTo>
                  <a:lnTo>
                    <a:pt x="1644824" y="1903503"/>
                  </a:lnTo>
                  <a:lnTo>
                    <a:pt x="1657690" y="1939395"/>
                  </a:lnTo>
                  <a:lnTo>
                    <a:pt x="1667263" y="1963008"/>
                  </a:lnTo>
                  <a:lnTo>
                    <a:pt x="1681283" y="1998536"/>
                  </a:lnTo>
                  <a:lnTo>
                    <a:pt x="1694819" y="2034216"/>
                  </a:lnTo>
                  <a:close/>
                </a:path>
                <a:path w="2907665" h="2059940">
                  <a:moveTo>
                    <a:pt x="2556594" y="1589024"/>
                  </a:moveTo>
                  <a:lnTo>
                    <a:pt x="2086761" y="1737349"/>
                  </a:lnTo>
                  <a:lnTo>
                    <a:pt x="2035576" y="1740190"/>
                  </a:lnTo>
                  <a:lnTo>
                    <a:pt x="2604060" y="1560721"/>
                  </a:lnTo>
                  <a:lnTo>
                    <a:pt x="2556594" y="1589024"/>
                  </a:lnTo>
                  <a:close/>
                </a:path>
                <a:path w="2907665" h="2059940">
                  <a:moveTo>
                    <a:pt x="2518711" y="2053358"/>
                  </a:moveTo>
                  <a:lnTo>
                    <a:pt x="2456513" y="2053556"/>
                  </a:lnTo>
                  <a:lnTo>
                    <a:pt x="2436903" y="1986392"/>
                  </a:lnTo>
                  <a:lnTo>
                    <a:pt x="2423406" y="1937382"/>
                  </a:lnTo>
                  <a:lnTo>
                    <a:pt x="2396416" y="1836983"/>
                  </a:lnTo>
                  <a:lnTo>
                    <a:pt x="2383710" y="1790099"/>
                  </a:lnTo>
                  <a:lnTo>
                    <a:pt x="2370217" y="1741088"/>
                  </a:lnTo>
                  <a:lnTo>
                    <a:pt x="2356437" y="1692166"/>
                  </a:lnTo>
                  <a:lnTo>
                    <a:pt x="2352841" y="1679984"/>
                  </a:lnTo>
                  <a:lnTo>
                    <a:pt x="2349172" y="1667824"/>
                  </a:lnTo>
                  <a:lnTo>
                    <a:pt x="2345562" y="1655646"/>
                  </a:lnTo>
                  <a:lnTo>
                    <a:pt x="2402841" y="1637563"/>
                  </a:lnTo>
                  <a:lnTo>
                    <a:pt x="2427253" y="1723081"/>
                  </a:lnTo>
                  <a:lnTo>
                    <a:pt x="2437134" y="1759916"/>
                  </a:lnTo>
                  <a:lnTo>
                    <a:pt x="2460051" y="1845906"/>
                  </a:lnTo>
                  <a:lnTo>
                    <a:pt x="2473430" y="1894953"/>
                  </a:lnTo>
                  <a:lnTo>
                    <a:pt x="2487039" y="1943928"/>
                  </a:lnTo>
                  <a:lnTo>
                    <a:pt x="2500936" y="1992813"/>
                  </a:lnTo>
                  <a:lnTo>
                    <a:pt x="2515181" y="2041587"/>
                  </a:lnTo>
                  <a:lnTo>
                    <a:pt x="2518711" y="2053358"/>
                  </a:lnTo>
                  <a:close/>
                </a:path>
                <a:path w="2907665" h="2059940">
                  <a:moveTo>
                    <a:pt x="2903613" y="2052138"/>
                  </a:moveTo>
                  <a:lnTo>
                    <a:pt x="2904396" y="1492541"/>
                  </a:lnTo>
                  <a:lnTo>
                    <a:pt x="2907051" y="1491704"/>
                  </a:lnTo>
                  <a:lnTo>
                    <a:pt x="2903613" y="2052138"/>
                  </a:lnTo>
                  <a:close/>
                </a:path>
                <a:path w="2907665" h="2059940">
                  <a:moveTo>
                    <a:pt x="1636286" y="2052695"/>
                  </a:moveTo>
                  <a:lnTo>
                    <a:pt x="1635932" y="2052806"/>
                  </a:lnTo>
                  <a:lnTo>
                    <a:pt x="1636286" y="2052695"/>
                  </a:lnTo>
                  <a:close/>
                </a:path>
                <a:path w="2907665" h="2059940">
                  <a:moveTo>
                    <a:pt x="2458320" y="2059538"/>
                  </a:moveTo>
                  <a:lnTo>
                    <a:pt x="1703619" y="2058073"/>
                  </a:lnTo>
                  <a:lnTo>
                    <a:pt x="1702834" y="2055945"/>
                  </a:lnTo>
                  <a:lnTo>
                    <a:pt x="2456513" y="2053556"/>
                  </a:lnTo>
                  <a:lnTo>
                    <a:pt x="2458320" y="2059538"/>
                  </a:lnTo>
                  <a:close/>
                </a:path>
                <a:path w="2907665" h="2059940">
                  <a:moveTo>
                    <a:pt x="2903613" y="2052138"/>
                  </a:moveTo>
                  <a:lnTo>
                    <a:pt x="2518830" y="2053753"/>
                  </a:lnTo>
                  <a:lnTo>
                    <a:pt x="2518711" y="2053358"/>
                  </a:lnTo>
                  <a:lnTo>
                    <a:pt x="2903613" y="2052138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268420" y="8724444"/>
            <a:ext cx="3825240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endParaRPr sz="3000" dirty="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95300"/>
            <a:ext cx="14478000" cy="964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91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hlinkClick r:id="rId2" action="ppaction://hlinksldjump"/>
          </p:cNvPr>
          <p:cNvSpPr/>
          <p:nvPr/>
        </p:nvSpPr>
        <p:spPr>
          <a:xfrm>
            <a:off x="6880472" y="2090929"/>
            <a:ext cx="4252052" cy="3310271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Шестиугольник 4">
            <a:hlinkClick r:id="rId4" action="ppaction://hlinksldjump"/>
          </p:cNvPr>
          <p:cNvSpPr/>
          <p:nvPr/>
        </p:nvSpPr>
        <p:spPr>
          <a:xfrm>
            <a:off x="12497091" y="2015648"/>
            <a:ext cx="4419600" cy="3362011"/>
          </a:xfrm>
          <a:prstGeom prst="hexagon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Шестиугольник 7">
            <a:hlinkClick r:id="rId6" action="ppaction://hlinksldjump"/>
          </p:cNvPr>
          <p:cNvSpPr/>
          <p:nvPr/>
        </p:nvSpPr>
        <p:spPr>
          <a:xfrm>
            <a:off x="12115800" y="6380406"/>
            <a:ext cx="4663244" cy="3772228"/>
          </a:xfrm>
          <a:prstGeom prst="hexagon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Шестиугольник 9">
            <a:hlinkClick r:id="rId8" action="ppaction://hlinksldjump"/>
          </p:cNvPr>
          <p:cNvSpPr/>
          <p:nvPr/>
        </p:nvSpPr>
        <p:spPr>
          <a:xfrm>
            <a:off x="6415948" y="6366840"/>
            <a:ext cx="4843698" cy="3777346"/>
          </a:xfrm>
          <a:prstGeom prst="hexagon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7" name="object 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342593" y="-1088992"/>
            <a:ext cx="8305801" cy="2254118"/>
          </a:xfrm>
          <a:prstGeom prst="rect">
            <a:avLst/>
          </a:prstGeom>
        </p:spPr>
      </p:pic>
      <p:sp>
        <p:nvSpPr>
          <p:cNvPr id="18" name="Шестиугольник 17">
            <a:hlinkClick r:id="rId11" action="ppaction://hlinksldjump"/>
          </p:cNvPr>
          <p:cNvSpPr/>
          <p:nvPr/>
        </p:nvSpPr>
        <p:spPr>
          <a:xfrm>
            <a:off x="580539" y="6366840"/>
            <a:ext cx="4843698" cy="3777346"/>
          </a:xfrm>
          <a:prstGeom prst="hexagon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" name="object 10"/>
          <p:cNvPicPr/>
          <p:nvPr/>
        </p:nvPicPr>
        <p:blipFill>
          <a:blip r:embed="rId13" cstate="print"/>
          <a:stretch>
            <a:fillRect/>
          </a:stretch>
        </p:blipFill>
        <p:spPr>
          <a:xfrm flipH="1">
            <a:off x="4912550" y="3009900"/>
            <a:ext cx="1834971" cy="12954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89765" y="1010295"/>
            <a:ext cx="46646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 Александрийская колонна </a:t>
            </a:r>
            <a:endParaRPr lang="ru-RU" sz="32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586745" y="1518989"/>
            <a:ext cx="26965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Летний сад</a:t>
            </a:r>
            <a:endParaRPr lang="ru-RU" sz="3200" dirty="0"/>
          </a:p>
        </p:txBody>
      </p:sp>
      <p:pic>
        <p:nvPicPr>
          <p:cNvPr id="23" name="object 10"/>
          <p:cNvPicPr/>
          <p:nvPr/>
        </p:nvPicPr>
        <p:blipFill>
          <a:blip r:embed="rId13" cstate="print"/>
          <a:stretch>
            <a:fillRect/>
          </a:stretch>
        </p:blipFill>
        <p:spPr>
          <a:xfrm rot="17243420">
            <a:off x="15765349" y="5427601"/>
            <a:ext cx="1686494" cy="1246990"/>
          </a:xfrm>
          <a:prstGeom prst="rect">
            <a:avLst/>
          </a:prstGeom>
        </p:spPr>
      </p:pic>
      <p:pic>
        <p:nvPicPr>
          <p:cNvPr id="24" name="object 10"/>
          <p:cNvPicPr/>
          <p:nvPr/>
        </p:nvPicPr>
        <p:blipFill>
          <a:blip r:embed="rId13" cstate="print"/>
          <a:stretch>
            <a:fillRect/>
          </a:stretch>
        </p:blipFill>
        <p:spPr>
          <a:xfrm rot="10800000" flipV="1">
            <a:off x="10899768" y="4543205"/>
            <a:ext cx="1520831" cy="981295"/>
          </a:xfrm>
          <a:prstGeom prst="rect">
            <a:avLst/>
          </a:prstGeom>
        </p:spPr>
      </p:pic>
      <p:pic>
        <p:nvPicPr>
          <p:cNvPr id="25" name="object 10"/>
          <p:cNvPicPr/>
          <p:nvPr/>
        </p:nvPicPr>
        <p:blipFill>
          <a:blip r:embed="rId13" cstate="print"/>
          <a:stretch>
            <a:fillRect/>
          </a:stretch>
        </p:blipFill>
        <p:spPr>
          <a:xfrm rot="20588037">
            <a:off x="4866103" y="8570097"/>
            <a:ext cx="1792844" cy="1300195"/>
          </a:xfrm>
          <a:prstGeom prst="rect">
            <a:avLst/>
          </a:prstGeom>
        </p:spPr>
      </p:pic>
      <p:pic>
        <p:nvPicPr>
          <p:cNvPr id="26" name="object 10"/>
          <p:cNvPicPr/>
          <p:nvPr/>
        </p:nvPicPr>
        <p:blipFill>
          <a:blip r:embed="rId13" cstate="print"/>
          <a:stretch>
            <a:fillRect/>
          </a:stretch>
        </p:blipFill>
        <p:spPr>
          <a:xfrm rot="9502653" flipH="1">
            <a:off x="10883250" y="6569922"/>
            <a:ext cx="1586320" cy="1378433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12451306" y="1355710"/>
            <a:ext cx="45111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Исаакиевский собор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32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2115800" y="5840457"/>
            <a:ext cx="43140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 «Медный всадник» </a:t>
            </a:r>
            <a:endParaRPr lang="ru-RU" sz="3200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7795061" y="5781812"/>
            <a:ext cx="24256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 Эрмитаж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32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989764" y="5706742"/>
            <a:ext cx="4664675" cy="5933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6.Храм Спаса на Крови.</a:t>
            </a:r>
            <a:endParaRPr lang="ru-RU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Шестиугольник 42">
            <a:hlinkClick r:id="rId14" action="ppaction://hlinksldjump"/>
          </p:cNvPr>
          <p:cNvSpPr/>
          <p:nvPr/>
        </p:nvSpPr>
        <p:spPr>
          <a:xfrm>
            <a:off x="511572" y="2067388"/>
            <a:ext cx="4252052" cy="3310271"/>
          </a:xfrm>
          <a:prstGeom prst="hexagon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973944" y="164600"/>
            <a:ext cx="25939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</a:t>
            </a:r>
            <a:r>
              <a:rPr lang="ru-RU" sz="4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7123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0" grpId="0" animBg="1"/>
      <p:bldP spid="18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94326" y="0"/>
            <a:ext cx="7562215" cy="10287000"/>
            <a:chOff x="10726335" y="0"/>
            <a:chExt cx="7562215" cy="10287000"/>
          </a:xfrm>
        </p:grpSpPr>
        <p:sp>
          <p:nvSpPr>
            <p:cNvPr id="3" name="object 3"/>
            <p:cNvSpPr/>
            <p:nvPr/>
          </p:nvSpPr>
          <p:spPr>
            <a:xfrm>
              <a:off x="10726335" y="0"/>
              <a:ext cx="7562215" cy="10274300"/>
            </a:xfrm>
            <a:custGeom>
              <a:avLst/>
              <a:gdLst/>
              <a:ahLst/>
              <a:cxnLst/>
              <a:rect l="l" t="t" r="r" b="b"/>
              <a:pathLst>
                <a:path w="7562215" h="10274300">
                  <a:moveTo>
                    <a:pt x="7561663" y="10274299"/>
                  </a:moveTo>
                  <a:lnTo>
                    <a:pt x="0" y="10274299"/>
                  </a:lnTo>
                  <a:lnTo>
                    <a:pt x="0" y="0"/>
                  </a:lnTo>
                  <a:lnTo>
                    <a:pt x="412598" y="0"/>
                  </a:lnTo>
                  <a:lnTo>
                    <a:pt x="384255" y="25399"/>
                  </a:lnTo>
                  <a:lnTo>
                    <a:pt x="361581" y="50799"/>
                  </a:lnTo>
                  <a:lnTo>
                    <a:pt x="342931" y="76199"/>
                  </a:lnTo>
                  <a:lnTo>
                    <a:pt x="329917" y="114299"/>
                  </a:lnTo>
                  <a:lnTo>
                    <a:pt x="324148" y="152399"/>
                  </a:lnTo>
                  <a:lnTo>
                    <a:pt x="330051" y="190499"/>
                  </a:lnTo>
                  <a:lnTo>
                    <a:pt x="345615" y="228599"/>
                  </a:lnTo>
                  <a:lnTo>
                    <a:pt x="392842" y="279399"/>
                  </a:lnTo>
                  <a:lnTo>
                    <a:pt x="448655" y="330199"/>
                  </a:lnTo>
                  <a:lnTo>
                    <a:pt x="7561663" y="342899"/>
                  </a:lnTo>
                  <a:lnTo>
                    <a:pt x="7561663" y="596899"/>
                  </a:lnTo>
                  <a:lnTo>
                    <a:pt x="482801" y="596899"/>
                  </a:lnTo>
                  <a:lnTo>
                    <a:pt x="419876" y="634999"/>
                  </a:lnTo>
                  <a:lnTo>
                    <a:pt x="369631" y="685799"/>
                  </a:lnTo>
                  <a:lnTo>
                    <a:pt x="352055" y="723899"/>
                  </a:lnTo>
                  <a:lnTo>
                    <a:pt x="337028" y="787399"/>
                  </a:lnTo>
                  <a:lnTo>
                    <a:pt x="341254" y="825499"/>
                  </a:lnTo>
                  <a:lnTo>
                    <a:pt x="371442" y="888999"/>
                  </a:lnTo>
                  <a:lnTo>
                    <a:pt x="421688" y="939799"/>
                  </a:lnTo>
                  <a:lnTo>
                    <a:pt x="483136" y="965199"/>
                  </a:lnTo>
                  <a:lnTo>
                    <a:pt x="519496" y="977899"/>
                  </a:lnTo>
                  <a:lnTo>
                    <a:pt x="7561663" y="977899"/>
                  </a:lnTo>
                  <a:lnTo>
                    <a:pt x="7561663" y="1219199"/>
                  </a:lnTo>
                  <a:lnTo>
                    <a:pt x="482801" y="1219199"/>
                  </a:lnTo>
                  <a:lnTo>
                    <a:pt x="419876" y="1244599"/>
                  </a:lnTo>
                  <a:lnTo>
                    <a:pt x="369631" y="1295399"/>
                  </a:lnTo>
                  <a:lnTo>
                    <a:pt x="352055" y="1333499"/>
                  </a:lnTo>
                  <a:lnTo>
                    <a:pt x="337028" y="1396999"/>
                  </a:lnTo>
                  <a:lnTo>
                    <a:pt x="340919" y="1435099"/>
                  </a:lnTo>
                  <a:lnTo>
                    <a:pt x="352055" y="1473199"/>
                  </a:lnTo>
                  <a:lnTo>
                    <a:pt x="392842" y="1523999"/>
                  </a:lnTo>
                  <a:lnTo>
                    <a:pt x="447850" y="1562099"/>
                  </a:lnTo>
                  <a:lnTo>
                    <a:pt x="7561663" y="1574799"/>
                  </a:lnTo>
                  <a:lnTo>
                    <a:pt x="7561663" y="1816099"/>
                  </a:lnTo>
                  <a:lnTo>
                    <a:pt x="519496" y="1816099"/>
                  </a:lnTo>
                  <a:lnTo>
                    <a:pt x="482130" y="1828799"/>
                  </a:lnTo>
                  <a:lnTo>
                    <a:pt x="447582" y="1828799"/>
                  </a:lnTo>
                  <a:lnTo>
                    <a:pt x="388548" y="1866899"/>
                  </a:lnTo>
                  <a:lnTo>
                    <a:pt x="348835" y="1930399"/>
                  </a:lnTo>
                  <a:lnTo>
                    <a:pt x="334881" y="1993899"/>
                  </a:lnTo>
                  <a:lnTo>
                    <a:pt x="337766" y="2031999"/>
                  </a:lnTo>
                  <a:lnTo>
                    <a:pt x="346688" y="2070099"/>
                  </a:lnTo>
                  <a:lnTo>
                    <a:pt x="362050" y="2095499"/>
                  </a:lnTo>
                  <a:lnTo>
                    <a:pt x="384255" y="2133599"/>
                  </a:lnTo>
                  <a:lnTo>
                    <a:pt x="412296" y="2158999"/>
                  </a:lnTo>
                  <a:lnTo>
                    <a:pt x="444362" y="2171699"/>
                  </a:lnTo>
                  <a:lnTo>
                    <a:pt x="479648" y="2184399"/>
                  </a:lnTo>
                  <a:lnTo>
                    <a:pt x="7561663" y="2184399"/>
                  </a:lnTo>
                  <a:lnTo>
                    <a:pt x="7561663" y="2438399"/>
                  </a:lnTo>
                  <a:lnTo>
                    <a:pt x="443288" y="2438399"/>
                  </a:lnTo>
                  <a:lnTo>
                    <a:pt x="382108" y="2476499"/>
                  </a:lnTo>
                  <a:lnTo>
                    <a:pt x="348566" y="2539999"/>
                  </a:lnTo>
                  <a:lnTo>
                    <a:pt x="341355" y="2578099"/>
                  </a:lnTo>
                  <a:lnTo>
                    <a:pt x="339175" y="2616199"/>
                  </a:lnTo>
                  <a:lnTo>
                    <a:pt x="342395" y="2641599"/>
                  </a:lnTo>
                  <a:lnTo>
                    <a:pt x="352055" y="2679699"/>
                  </a:lnTo>
                  <a:lnTo>
                    <a:pt x="368155" y="2705099"/>
                  </a:lnTo>
                  <a:lnTo>
                    <a:pt x="390695" y="2743199"/>
                  </a:lnTo>
                  <a:lnTo>
                    <a:pt x="417730" y="2755899"/>
                  </a:lnTo>
                  <a:lnTo>
                    <a:pt x="447582" y="2781299"/>
                  </a:lnTo>
                  <a:lnTo>
                    <a:pt x="480654" y="2793999"/>
                  </a:lnTo>
                  <a:lnTo>
                    <a:pt x="7561663" y="2793999"/>
                  </a:lnTo>
                  <a:lnTo>
                    <a:pt x="7561663" y="3035299"/>
                  </a:lnTo>
                  <a:lnTo>
                    <a:pt x="517349" y="3035299"/>
                  </a:lnTo>
                  <a:lnTo>
                    <a:pt x="480654" y="3047999"/>
                  </a:lnTo>
                  <a:lnTo>
                    <a:pt x="447582" y="3047999"/>
                  </a:lnTo>
                  <a:lnTo>
                    <a:pt x="417730" y="3073399"/>
                  </a:lnTo>
                  <a:lnTo>
                    <a:pt x="390695" y="3086099"/>
                  </a:lnTo>
                  <a:lnTo>
                    <a:pt x="368155" y="3124199"/>
                  </a:lnTo>
                  <a:lnTo>
                    <a:pt x="352055" y="3149599"/>
                  </a:lnTo>
                  <a:lnTo>
                    <a:pt x="342395" y="3174999"/>
                  </a:lnTo>
                  <a:lnTo>
                    <a:pt x="339175" y="3213099"/>
                  </a:lnTo>
                  <a:lnTo>
                    <a:pt x="340718" y="3251199"/>
                  </a:lnTo>
                  <a:lnTo>
                    <a:pt x="346688" y="3289299"/>
                  </a:lnTo>
                  <a:lnTo>
                    <a:pt x="359098" y="3327399"/>
                  </a:lnTo>
                  <a:lnTo>
                    <a:pt x="408673" y="3378199"/>
                  </a:lnTo>
                  <a:lnTo>
                    <a:pt x="478977" y="3403599"/>
                  </a:lnTo>
                  <a:lnTo>
                    <a:pt x="7561663" y="3403599"/>
                  </a:lnTo>
                  <a:lnTo>
                    <a:pt x="7561663" y="3657599"/>
                  </a:lnTo>
                  <a:lnTo>
                    <a:pt x="481459" y="3657599"/>
                  </a:lnTo>
                  <a:lnTo>
                    <a:pt x="445435" y="3670299"/>
                  </a:lnTo>
                  <a:lnTo>
                    <a:pt x="384255" y="3708399"/>
                  </a:lnTo>
                  <a:lnTo>
                    <a:pt x="344810" y="3759199"/>
                  </a:lnTo>
                  <a:lnTo>
                    <a:pt x="335049" y="3797299"/>
                  </a:lnTo>
                  <a:lnTo>
                    <a:pt x="332735" y="3835399"/>
                  </a:lnTo>
                  <a:lnTo>
                    <a:pt x="335955" y="3873499"/>
                  </a:lnTo>
                  <a:lnTo>
                    <a:pt x="345615" y="3911599"/>
                  </a:lnTo>
                  <a:lnTo>
                    <a:pt x="361715" y="3936999"/>
                  </a:lnTo>
                  <a:lnTo>
                    <a:pt x="384255" y="3975099"/>
                  </a:lnTo>
                  <a:lnTo>
                    <a:pt x="412631" y="3987799"/>
                  </a:lnTo>
                  <a:lnTo>
                    <a:pt x="445435" y="4000499"/>
                  </a:lnTo>
                  <a:lnTo>
                    <a:pt x="481459" y="4013199"/>
                  </a:lnTo>
                  <a:lnTo>
                    <a:pt x="7561663" y="4013199"/>
                  </a:lnTo>
                  <a:lnTo>
                    <a:pt x="7561663" y="4267199"/>
                  </a:lnTo>
                  <a:lnTo>
                    <a:pt x="448655" y="4267199"/>
                  </a:lnTo>
                  <a:lnTo>
                    <a:pt x="418065" y="4292599"/>
                  </a:lnTo>
                  <a:lnTo>
                    <a:pt x="390695" y="4305299"/>
                  </a:lnTo>
                  <a:lnTo>
                    <a:pt x="367115" y="4343399"/>
                  </a:lnTo>
                  <a:lnTo>
                    <a:pt x="348566" y="4368799"/>
                  </a:lnTo>
                  <a:lnTo>
                    <a:pt x="336055" y="4406899"/>
                  </a:lnTo>
                  <a:lnTo>
                    <a:pt x="330588" y="4444999"/>
                  </a:lnTo>
                  <a:lnTo>
                    <a:pt x="334814" y="4470399"/>
                  </a:lnTo>
                  <a:lnTo>
                    <a:pt x="346688" y="4508499"/>
                  </a:lnTo>
                  <a:lnTo>
                    <a:pt x="365002" y="4546599"/>
                  </a:lnTo>
                  <a:lnTo>
                    <a:pt x="388548" y="4571999"/>
                  </a:lnTo>
                  <a:lnTo>
                    <a:pt x="415013" y="4597399"/>
                  </a:lnTo>
                  <a:lnTo>
                    <a:pt x="445704" y="4610099"/>
                  </a:lnTo>
                  <a:lnTo>
                    <a:pt x="480017" y="4635499"/>
                  </a:lnTo>
                  <a:lnTo>
                    <a:pt x="7561663" y="4635499"/>
                  </a:lnTo>
                  <a:lnTo>
                    <a:pt x="7561663" y="4876799"/>
                  </a:lnTo>
                  <a:lnTo>
                    <a:pt x="481795" y="4876799"/>
                  </a:lnTo>
                  <a:lnTo>
                    <a:pt x="446509" y="4889499"/>
                  </a:lnTo>
                  <a:lnTo>
                    <a:pt x="414443" y="4914899"/>
                  </a:lnTo>
                  <a:lnTo>
                    <a:pt x="386402" y="4927599"/>
                  </a:lnTo>
                  <a:lnTo>
                    <a:pt x="363861" y="4965699"/>
                  </a:lnTo>
                  <a:lnTo>
                    <a:pt x="347761" y="4991099"/>
                  </a:lnTo>
                  <a:lnTo>
                    <a:pt x="338101" y="5029199"/>
                  </a:lnTo>
                  <a:lnTo>
                    <a:pt x="334881" y="5067299"/>
                  </a:lnTo>
                  <a:lnTo>
                    <a:pt x="339443" y="5105399"/>
                  </a:lnTo>
                  <a:lnTo>
                    <a:pt x="371106" y="5168899"/>
                  </a:lnTo>
                  <a:lnTo>
                    <a:pt x="420782" y="5219699"/>
                  </a:lnTo>
                  <a:lnTo>
                    <a:pt x="482834" y="5245099"/>
                  </a:lnTo>
                  <a:lnTo>
                    <a:pt x="7561663" y="5245099"/>
                  </a:lnTo>
                  <a:lnTo>
                    <a:pt x="7561663" y="5499099"/>
                  </a:lnTo>
                  <a:lnTo>
                    <a:pt x="517349" y="5499099"/>
                  </a:lnTo>
                  <a:lnTo>
                    <a:pt x="480990" y="5511799"/>
                  </a:lnTo>
                  <a:lnTo>
                    <a:pt x="419541" y="5537199"/>
                  </a:lnTo>
                  <a:lnTo>
                    <a:pt x="370872" y="5587999"/>
                  </a:lnTo>
                  <a:lnTo>
                    <a:pt x="353933" y="5626099"/>
                  </a:lnTo>
                  <a:lnTo>
                    <a:pt x="339175" y="5689599"/>
                  </a:lnTo>
                  <a:lnTo>
                    <a:pt x="342395" y="5727699"/>
                  </a:lnTo>
                  <a:lnTo>
                    <a:pt x="352055" y="5765799"/>
                  </a:lnTo>
                  <a:lnTo>
                    <a:pt x="390695" y="5816599"/>
                  </a:lnTo>
                  <a:lnTo>
                    <a:pt x="447582" y="5854699"/>
                  </a:lnTo>
                  <a:lnTo>
                    <a:pt x="480654" y="5867399"/>
                  </a:lnTo>
                  <a:lnTo>
                    <a:pt x="7561663" y="5867399"/>
                  </a:lnTo>
                  <a:lnTo>
                    <a:pt x="7561663" y="6121399"/>
                  </a:lnTo>
                  <a:lnTo>
                    <a:pt x="481560" y="6121399"/>
                  </a:lnTo>
                  <a:lnTo>
                    <a:pt x="448387" y="6134099"/>
                  </a:lnTo>
                  <a:lnTo>
                    <a:pt x="418032" y="6159499"/>
                  </a:lnTo>
                  <a:lnTo>
                    <a:pt x="367786" y="6210299"/>
                  </a:lnTo>
                  <a:lnTo>
                    <a:pt x="339678" y="6273799"/>
                  </a:lnTo>
                  <a:lnTo>
                    <a:pt x="334881" y="6311899"/>
                  </a:lnTo>
                  <a:lnTo>
                    <a:pt x="338437" y="6349999"/>
                  </a:lnTo>
                  <a:lnTo>
                    <a:pt x="348835" y="6388099"/>
                  </a:lnTo>
                  <a:lnTo>
                    <a:pt x="388548" y="6438899"/>
                  </a:lnTo>
                  <a:lnTo>
                    <a:pt x="446509" y="6489699"/>
                  </a:lnTo>
                  <a:lnTo>
                    <a:pt x="480319" y="6502399"/>
                  </a:lnTo>
                  <a:lnTo>
                    <a:pt x="7561663" y="6502399"/>
                  </a:lnTo>
                  <a:lnTo>
                    <a:pt x="7561663" y="6756399"/>
                  </a:lnTo>
                  <a:lnTo>
                    <a:pt x="444362" y="6756399"/>
                  </a:lnTo>
                  <a:lnTo>
                    <a:pt x="412296" y="6769099"/>
                  </a:lnTo>
                  <a:lnTo>
                    <a:pt x="362956" y="6819899"/>
                  </a:lnTo>
                  <a:lnTo>
                    <a:pt x="347493" y="6857999"/>
                  </a:lnTo>
                  <a:lnTo>
                    <a:pt x="334881" y="6921499"/>
                  </a:lnTo>
                  <a:lnTo>
                    <a:pt x="337430" y="6959599"/>
                  </a:lnTo>
                  <a:lnTo>
                    <a:pt x="345615" y="6997699"/>
                  </a:lnTo>
                  <a:lnTo>
                    <a:pt x="360239" y="7035799"/>
                  </a:lnTo>
                  <a:lnTo>
                    <a:pt x="410485" y="7086599"/>
                  </a:lnTo>
                  <a:lnTo>
                    <a:pt x="479312" y="7111999"/>
                  </a:lnTo>
                  <a:lnTo>
                    <a:pt x="517349" y="7124699"/>
                  </a:lnTo>
                  <a:lnTo>
                    <a:pt x="7561663" y="7124699"/>
                  </a:lnTo>
                  <a:lnTo>
                    <a:pt x="7561663" y="7365999"/>
                  </a:lnTo>
                  <a:lnTo>
                    <a:pt x="480218" y="7365999"/>
                  </a:lnTo>
                  <a:lnTo>
                    <a:pt x="444094" y="7378699"/>
                  </a:lnTo>
                  <a:lnTo>
                    <a:pt x="382108" y="7416799"/>
                  </a:lnTo>
                  <a:lnTo>
                    <a:pt x="341053" y="7480299"/>
                  </a:lnTo>
                  <a:lnTo>
                    <a:pt x="328676" y="7518399"/>
                  </a:lnTo>
                  <a:lnTo>
                    <a:pt x="324148" y="7556499"/>
                  </a:lnTo>
                  <a:lnTo>
                    <a:pt x="329045" y="7594599"/>
                  </a:lnTo>
                  <a:lnTo>
                    <a:pt x="342395" y="7619999"/>
                  </a:lnTo>
                  <a:lnTo>
                    <a:pt x="362184" y="7658099"/>
                  </a:lnTo>
                  <a:lnTo>
                    <a:pt x="386402" y="7683499"/>
                  </a:lnTo>
                  <a:lnTo>
                    <a:pt x="413201" y="7708899"/>
                  </a:lnTo>
                  <a:lnTo>
                    <a:pt x="444630" y="7721599"/>
                  </a:lnTo>
                  <a:lnTo>
                    <a:pt x="479681" y="7734299"/>
                  </a:lnTo>
                  <a:lnTo>
                    <a:pt x="7561663" y="7734299"/>
                  </a:lnTo>
                  <a:lnTo>
                    <a:pt x="7561663" y="7988299"/>
                  </a:lnTo>
                  <a:lnTo>
                    <a:pt x="483941" y="7988299"/>
                  </a:lnTo>
                  <a:lnTo>
                    <a:pt x="448655" y="8000999"/>
                  </a:lnTo>
                  <a:lnTo>
                    <a:pt x="388548" y="8039099"/>
                  </a:lnTo>
                  <a:lnTo>
                    <a:pt x="348835" y="8102599"/>
                  </a:lnTo>
                  <a:lnTo>
                    <a:pt x="338437" y="8140699"/>
                  </a:lnTo>
                  <a:lnTo>
                    <a:pt x="334881" y="8178799"/>
                  </a:lnTo>
                  <a:lnTo>
                    <a:pt x="339443" y="8204199"/>
                  </a:lnTo>
                  <a:lnTo>
                    <a:pt x="352055" y="8242299"/>
                  </a:lnTo>
                  <a:lnTo>
                    <a:pt x="394988" y="8293099"/>
                  </a:lnTo>
                  <a:lnTo>
                    <a:pt x="449997" y="8343899"/>
                  </a:lnTo>
                  <a:lnTo>
                    <a:pt x="482834" y="8356599"/>
                  </a:lnTo>
                  <a:lnTo>
                    <a:pt x="7561663" y="8356599"/>
                  </a:lnTo>
                  <a:lnTo>
                    <a:pt x="7561663" y="8610599"/>
                  </a:lnTo>
                  <a:lnTo>
                    <a:pt x="480990" y="8610599"/>
                  </a:lnTo>
                  <a:lnTo>
                    <a:pt x="448655" y="8623299"/>
                  </a:lnTo>
                  <a:lnTo>
                    <a:pt x="419541" y="8648699"/>
                  </a:lnTo>
                  <a:lnTo>
                    <a:pt x="370872" y="8699499"/>
                  </a:lnTo>
                  <a:lnTo>
                    <a:pt x="343032" y="8762999"/>
                  </a:lnTo>
                  <a:lnTo>
                    <a:pt x="339175" y="8801099"/>
                  </a:lnTo>
                  <a:lnTo>
                    <a:pt x="342395" y="8839199"/>
                  </a:lnTo>
                  <a:lnTo>
                    <a:pt x="352055" y="8864599"/>
                  </a:lnTo>
                  <a:lnTo>
                    <a:pt x="368155" y="8902699"/>
                  </a:lnTo>
                  <a:lnTo>
                    <a:pt x="390695" y="8928099"/>
                  </a:lnTo>
                  <a:lnTo>
                    <a:pt x="417730" y="8940799"/>
                  </a:lnTo>
                  <a:lnTo>
                    <a:pt x="447582" y="8966199"/>
                  </a:lnTo>
                  <a:lnTo>
                    <a:pt x="480654" y="8966199"/>
                  </a:lnTo>
                  <a:lnTo>
                    <a:pt x="517349" y="8978899"/>
                  </a:lnTo>
                  <a:lnTo>
                    <a:pt x="7561663" y="8978899"/>
                  </a:lnTo>
                  <a:lnTo>
                    <a:pt x="7561663" y="9220199"/>
                  </a:lnTo>
                  <a:lnTo>
                    <a:pt x="517349" y="9220199"/>
                  </a:lnTo>
                  <a:lnTo>
                    <a:pt x="481560" y="9232899"/>
                  </a:lnTo>
                  <a:lnTo>
                    <a:pt x="418032" y="9258299"/>
                  </a:lnTo>
                  <a:lnTo>
                    <a:pt x="367484" y="9309099"/>
                  </a:lnTo>
                  <a:lnTo>
                    <a:pt x="349908" y="9347199"/>
                  </a:lnTo>
                  <a:lnTo>
                    <a:pt x="338772" y="9385299"/>
                  </a:lnTo>
                  <a:lnTo>
                    <a:pt x="334881" y="9423399"/>
                  </a:lnTo>
                  <a:lnTo>
                    <a:pt x="338437" y="9448799"/>
                  </a:lnTo>
                  <a:lnTo>
                    <a:pt x="348835" y="9486899"/>
                  </a:lnTo>
                  <a:lnTo>
                    <a:pt x="365673" y="9524999"/>
                  </a:lnTo>
                  <a:lnTo>
                    <a:pt x="415918" y="9575799"/>
                  </a:lnTo>
                  <a:lnTo>
                    <a:pt x="480319" y="9601199"/>
                  </a:lnTo>
                  <a:lnTo>
                    <a:pt x="517349" y="9613899"/>
                  </a:lnTo>
                  <a:lnTo>
                    <a:pt x="7561663" y="9613899"/>
                  </a:lnTo>
                  <a:lnTo>
                    <a:pt x="7561663" y="9855199"/>
                  </a:lnTo>
                  <a:lnTo>
                    <a:pt x="479648" y="9855199"/>
                  </a:lnTo>
                  <a:lnTo>
                    <a:pt x="444362" y="9867899"/>
                  </a:lnTo>
                  <a:lnTo>
                    <a:pt x="412296" y="9880599"/>
                  </a:lnTo>
                  <a:lnTo>
                    <a:pt x="384255" y="9893299"/>
                  </a:lnTo>
                  <a:lnTo>
                    <a:pt x="362050" y="9931399"/>
                  </a:lnTo>
                  <a:lnTo>
                    <a:pt x="346688" y="9956799"/>
                  </a:lnTo>
                  <a:lnTo>
                    <a:pt x="337766" y="9994899"/>
                  </a:lnTo>
                  <a:lnTo>
                    <a:pt x="334881" y="10032999"/>
                  </a:lnTo>
                  <a:lnTo>
                    <a:pt x="337430" y="10071099"/>
                  </a:lnTo>
                  <a:lnTo>
                    <a:pt x="345615" y="10109199"/>
                  </a:lnTo>
                  <a:lnTo>
                    <a:pt x="382108" y="10172699"/>
                  </a:lnTo>
                  <a:lnTo>
                    <a:pt x="410485" y="10185399"/>
                  </a:lnTo>
                  <a:lnTo>
                    <a:pt x="443288" y="10210799"/>
                  </a:lnTo>
                  <a:lnTo>
                    <a:pt x="479312" y="10223499"/>
                  </a:lnTo>
                  <a:lnTo>
                    <a:pt x="7561663" y="10223499"/>
                  </a:lnTo>
                  <a:lnTo>
                    <a:pt x="7561663" y="10274299"/>
                  </a:lnTo>
                  <a:close/>
                </a:path>
                <a:path w="7562215" h="10274300">
                  <a:moveTo>
                    <a:pt x="7561663" y="342899"/>
                  </a:moveTo>
                  <a:lnTo>
                    <a:pt x="555050" y="342899"/>
                  </a:lnTo>
                  <a:lnTo>
                    <a:pt x="590336" y="330199"/>
                  </a:lnTo>
                  <a:lnTo>
                    <a:pt x="622402" y="304799"/>
                  </a:lnTo>
                  <a:lnTo>
                    <a:pt x="673419" y="253999"/>
                  </a:lnTo>
                  <a:lnTo>
                    <a:pt x="705686" y="190499"/>
                  </a:lnTo>
                  <a:lnTo>
                    <a:pt x="710550" y="152399"/>
                  </a:lnTo>
                  <a:lnTo>
                    <a:pt x="706022" y="114299"/>
                  </a:lnTo>
                  <a:lnTo>
                    <a:pt x="693645" y="76199"/>
                  </a:lnTo>
                  <a:lnTo>
                    <a:pt x="675230" y="50799"/>
                  </a:lnTo>
                  <a:lnTo>
                    <a:pt x="652590" y="12699"/>
                  </a:lnTo>
                  <a:lnTo>
                    <a:pt x="625119" y="0"/>
                  </a:lnTo>
                  <a:lnTo>
                    <a:pt x="7561663" y="0"/>
                  </a:lnTo>
                  <a:lnTo>
                    <a:pt x="7561663" y="342899"/>
                  </a:lnTo>
                  <a:close/>
                </a:path>
                <a:path w="7562215" h="10274300">
                  <a:moveTo>
                    <a:pt x="7561663" y="977899"/>
                  </a:moveTo>
                  <a:lnTo>
                    <a:pt x="557867" y="977899"/>
                  </a:lnTo>
                  <a:lnTo>
                    <a:pt x="594629" y="965199"/>
                  </a:lnTo>
                  <a:lnTo>
                    <a:pt x="628171" y="952499"/>
                  </a:lnTo>
                  <a:lnTo>
                    <a:pt x="656883" y="927099"/>
                  </a:lnTo>
                  <a:lnTo>
                    <a:pt x="691766" y="863599"/>
                  </a:lnTo>
                  <a:lnTo>
                    <a:pt x="700353" y="825499"/>
                  </a:lnTo>
                  <a:lnTo>
                    <a:pt x="704110" y="787399"/>
                  </a:lnTo>
                  <a:lnTo>
                    <a:pt x="700219" y="749299"/>
                  </a:lnTo>
                  <a:lnTo>
                    <a:pt x="689083" y="711199"/>
                  </a:lnTo>
                  <a:lnTo>
                    <a:pt x="648296" y="660399"/>
                  </a:lnTo>
                  <a:lnTo>
                    <a:pt x="590336" y="609599"/>
                  </a:lnTo>
                  <a:lnTo>
                    <a:pt x="556526" y="596899"/>
                  </a:lnTo>
                  <a:lnTo>
                    <a:pt x="7561663" y="596899"/>
                  </a:lnTo>
                  <a:lnTo>
                    <a:pt x="7561663" y="977899"/>
                  </a:lnTo>
                  <a:close/>
                </a:path>
                <a:path w="7562215" h="10274300">
                  <a:moveTo>
                    <a:pt x="7561663" y="1574799"/>
                  </a:moveTo>
                  <a:lnTo>
                    <a:pt x="555721" y="1574799"/>
                  </a:lnTo>
                  <a:lnTo>
                    <a:pt x="592483" y="1562099"/>
                  </a:lnTo>
                  <a:lnTo>
                    <a:pt x="626024" y="1562099"/>
                  </a:lnTo>
                  <a:lnTo>
                    <a:pt x="654736" y="1536699"/>
                  </a:lnTo>
                  <a:lnTo>
                    <a:pt x="676606" y="1511299"/>
                  </a:lnTo>
                  <a:lnTo>
                    <a:pt x="691230" y="1473199"/>
                  </a:lnTo>
                  <a:lnTo>
                    <a:pt x="699414" y="1435099"/>
                  </a:lnTo>
                  <a:lnTo>
                    <a:pt x="701963" y="1396999"/>
                  </a:lnTo>
                  <a:lnTo>
                    <a:pt x="697435" y="1358899"/>
                  </a:lnTo>
                  <a:lnTo>
                    <a:pt x="685058" y="1333499"/>
                  </a:lnTo>
                  <a:lnTo>
                    <a:pt x="666644" y="1295399"/>
                  </a:lnTo>
                  <a:lnTo>
                    <a:pt x="644003" y="1269999"/>
                  </a:lnTo>
                  <a:lnTo>
                    <a:pt x="617304" y="1257299"/>
                  </a:lnTo>
                  <a:lnTo>
                    <a:pt x="588189" y="1231899"/>
                  </a:lnTo>
                  <a:lnTo>
                    <a:pt x="555855" y="1219199"/>
                  </a:lnTo>
                  <a:lnTo>
                    <a:pt x="7561663" y="1219199"/>
                  </a:lnTo>
                  <a:lnTo>
                    <a:pt x="7561663" y="1574799"/>
                  </a:lnTo>
                  <a:close/>
                </a:path>
                <a:path w="7562215" h="10274300">
                  <a:moveTo>
                    <a:pt x="7561663" y="2184399"/>
                  </a:moveTo>
                  <a:lnTo>
                    <a:pt x="555385" y="2184399"/>
                  </a:lnTo>
                  <a:lnTo>
                    <a:pt x="591409" y="2171699"/>
                  </a:lnTo>
                  <a:lnTo>
                    <a:pt x="624213" y="2158999"/>
                  </a:lnTo>
                  <a:lnTo>
                    <a:pt x="676170" y="2108199"/>
                  </a:lnTo>
                  <a:lnTo>
                    <a:pt x="694718" y="2070099"/>
                  </a:lnTo>
                  <a:lnTo>
                    <a:pt x="707229" y="2031999"/>
                  </a:lnTo>
                  <a:lnTo>
                    <a:pt x="712697" y="1993899"/>
                  </a:lnTo>
                  <a:lnTo>
                    <a:pt x="706793" y="1955799"/>
                  </a:lnTo>
                  <a:lnTo>
                    <a:pt x="691230" y="1930399"/>
                  </a:lnTo>
                  <a:lnTo>
                    <a:pt x="669226" y="1892299"/>
                  </a:lnTo>
                  <a:lnTo>
                    <a:pt x="644003" y="1866899"/>
                  </a:lnTo>
                  <a:lnTo>
                    <a:pt x="618209" y="1854199"/>
                  </a:lnTo>
                  <a:lnTo>
                    <a:pt x="588994" y="1828799"/>
                  </a:lnTo>
                  <a:lnTo>
                    <a:pt x="556157" y="1828799"/>
                  </a:lnTo>
                  <a:lnTo>
                    <a:pt x="519496" y="1816099"/>
                  </a:lnTo>
                  <a:lnTo>
                    <a:pt x="7561663" y="1816099"/>
                  </a:lnTo>
                  <a:lnTo>
                    <a:pt x="7561663" y="2184399"/>
                  </a:lnTo>
                  <a:close/>
                </a:path>
                <a:path w="7562215" h="10274300">
                  <a:moveTo>
                    <a:pt x="7561663" y="2793999"/>
                  </a:moveTo>
                  <a:lnTo>
                    <a:pt x="555050" y="2793999"/>
                  </a:lnTo>
                  <a:lnTo>
                    <a:pt x="590336" y="2781299"/>
                  </a:lnTo>
                  <a:lnTo>
                    <a:pt x="622402" y="2768599"/>
                  </a:lnTo>
                  <a:lnTo>
                    <a:pt x="672983" y="2717799"/>
                  </a:lnTo>
                  <a:lnTo>
                    <a:pt x="689083" y="2679699"/>
                  </a:lnTo>
                  <a:lnTo>
                    <a:pt x="701963" y="2616199"/>
                  </a:lnTo>
                  <a:lnTo>
                    <a:pt x="699079" y="2578099"/>
                  </a:lnTo>
                  <a:lnTo>
                    <a:pt x="690156" y="2539999"/>
                  </a:lnTo>
                  <a:lnTo>
                    <a:pt x="674794" y="2501899"/>
                  </a:lnTo>
                  <a:lnTo>
                    <a:pt x="624817" y="2451099"/>
                  </a:lnTo>
                  <a:lnTo>
                    <a:pt x="591409" y="2438399"/>
                  </a:lnTo>
                  <a:lnTo>
                    <a:pt x="7561663" y="2438399"/>
                  </a:lnTo>
                  <a:lnTo>
                    <a:pt x="7561663" y="2793999"/>
                  </a:lnTo>
                  <a:close/>
                </a:path>
                <a:path w="7562215" h="10274300">
                  <a:moveTo>
                    <a:pt x="7561663" y="3403599"/>
                  </a:moveTo>
                  <a:lnTo>
                    <a:pt x="553708" y="3403599"/>
                  </a:lnTo>
                  <a:lnTo>
                    <a:pt x="586043" y="3390899"/>
                  </a:lnTo>
                  <a:lnTo>
                    <a:pt x="615157" y="3365499"/>
                  </a:lnTo>
                  <a:lnTo>
                    <a:pt x="665168" y="3314699"/>
                  </a:lnTo>
                  <a:lnTo>
                    <a:pt x="698911" y="3251199"/>
                  </a:lnTo>
                  <a:lnTo>
                    <a:pt x="704110" y="3213099"/>
                  </a:lnTo>
                  <a:lnTo>
                    <a:pt x="700219" y="3174999"/>
                  </a:lnTo>
                  <a:lnTo>
                    <a:pt x="671507" y="3111499"/>
                  </a:lnTo>
                  <a:lnTo>
                    <a:pt x="621496" y="3060699"/>
                  </a:lnTo>
                  <a:lnTo>
                    <a:pt x="590068" y="3047999"/>
                  </a:lnTo>
                  <a:lnTo>
                    <a:pt x="555016" y="3047999"/>
                  </a:lnTo>
                  <a:lnTo>
                    <a:pt x="517349" y="3035299"/>
                  </a:lnTo>
                  <a:lnTo>
                    <a:pt x="7561663" y="3035299"/>
                  </a:lnTo>
                  <a:lnTo>
                    <a:pt x="7561663" y="3403599"/>
                  </a:lnTo>
                  <a:close/>
                </a:path>
                <a:path w="7562215" h="10274300">
                  <a:moveTo>
                    <a:pt x="7561663" y="4013199"/>
                  </a:moveTo>
                  <a:lnTo>
                    <a:pt x="555855" y="4013199"/>
                  </a:lnTo>
                  <a:lnTo>
                    <a:pt x="588189" y="4000499"/>
                  </a:lnTo>
                  <a:lnTo>
                    <a:pt x="617304" y="3987799"/>
                  </a:lnTo>
                  <a:lnTo>
                    <a:pt x="666543" y="3936999"/>
                  </a:lnTo>
                  <a:lnTo>
                    <a:pt x="692303" y="3873499"/>
                  </a:lnTo>
                  <a:lnTo>
                    <a:pt x="695523" y="3835399"/>
                  </a:lnTo>
                  <a:lnTo>
                    <a:pt x="692974" y="3797299"/>
                  </a:lnTo>
                  <a:lnTo>
                    <a:pt x="670166" y="3733799"/>
                  </a:lnTo>
                  <a:lnTo>
                    <a:pt x="620926" y="3682999"/>
                  </a:lnTo>
                  <a:lnTo>
                    <a:pt x="556526" y="3657599"/>
                  </a:lnTo>
                  <a:lnTo>
                    <a:pt x="7561663" y="3657599"/>
                  </a:lnTo>
                  <a:lnTo>
                    <a:pt x="7561663" y="4013199"/>
                  </a:lnTo>
                  <a:close/>
                </a:path>
                <a:path w="7562215" h="10274300">
                  <a:moveTo>
                    <a:pt x="7561663" y="4635499"/>
                  </a:moveTo>
                  <a:lnTo>
                    <a:pt x="554379" y="4635499"/>
                  </a:lnTo>
                  <a:lnTo>
                    <a:pt x="588189" y="4610099"/>
                  </a:lnTo>
                  <a:lnTo>
                    <a:pt x="618779" y="4597399"/>
                  </a:lnTo>
                  <a:lnTo>
                    <a:pt x="646150" y="4571999"/>
                  </a:lnTo>
                  <a:lnTo>
                    <a:pt x="668019" y="4546599"/>
                  </a:lnTo>
                  <a:lnTo>
                    <a:pt x="682643" y="4508499"/>
                  </a:lnTo>
                  <a:lnTo>
                    <a:pt x="690827" y="4470399"/>
                  </a:lnTo>
                  <a:lnTo>
                    <a:pt x="693377" y="4444999"/>
                  </a:lnTo>
                  <a:lnTo>
                    <a:pt x="691834" y="4406899"/>
                  </a:lnTo>
                  <a:lnTo>
                    <a:pt x="685863" y="4368799"/>
                  </a:lnTo>
                  <a:lnTo>
                    <a:pt x="673453" y="4330699"/>
                  </a:lnTo>
                  <a:lnTo>
                    <a:pt x="625454" y="4279899"/>
                  </a:lnTo>
                  <a:lnTo>
                    <a:pt x="593288" y="4267199"/>
                  </a:lnTo>
                  <a:lnTo>
                    <a:pt x="7561663" y="4267199"/>
                  </a:lnTo>
                  <a:lnTo>
                    <a:pt x="7561663" y="4635499"/>
                  </a:lnTo>
                  <a:close/>
                </a:path>
                <a:path w="7562215" h="10274300">
                  <a:moveTo>
                    <a:pt x="7561663" y="5245099"/>
                  </a:moveTo>
                  <a:lnTo>
                    <a:pt x="556190" y="5245099"/>
                  </a:lnTo>
                  <a:lnTo>
                    <a:pt x="589263" y="5232399"/>
                  </a:lnTo>
                  <a:lnTo>
                    <a:pt x="619115" y="5219699"/>
                  </a:lnTo>
                  <a:lnTo>
                    <a:pt x="668354" y="5168899"/>
                  </a:lnTo>
                  <a:lnTo>
                    <a:pt x="683716" y="5130799"/>
                  </a:lnTo>
                  <a:lnTo>
                    <a:pt x="695523" y="5067299"/>
                  </a:lnTo>
                  <a:lnTo>
                    <a:pt x="692639" y="5029199"/>
                  </a:lnTo>
                  <a:lnTo>
                    <a:pt x="683716" y="4991099"/>
                  </a:lnTo>
                  <a:lnTo>
                    <a:pt x="646150" y="4940299"/>
                  </a:lnTo>
                  <a:lnTo>
                    <a:pt x="589263" y="4902199"/>
                  </a:lnTo>
                  <a:lnTo>
                    <a:pt x="519496" y="4876799"/>
                  </a:lnTo>
                  <a:lnTo>
                    <a:pt x="7561663" y="4876799"/>
                  </a:lnTo>
                  <a:lnTo>
                    <a:pt x="7561663" y="5245099"/>
                  </a:lnTo>
                  <a:close/>
                </a:path>
                <a:path w="7562215" h="10274300">
                  <a:moveTo>
                    <a:pt x="7561663" y="5867399"/>
                  </a:moveTo>
                  <a:lnTo>
                    <a:pt x="553708" y="5867399"/>
                  </a:lnTo>
                  <a:lnTo>
                    <a:pt x="586043" y="5854699"/>
                  </a:lnTo>
                  <a:lnTo>
                    <a:pt x="615157" y="5841999"/>
                  </a:lnTo>
                  <a:lnTo>
                    <a:pt x="665738" y="5791199"/>
                  </a:lnTo>
                  <a:lnTo>
                    <a:pt x="697402" y="5727699"/>
                  </a:lnTo>
                  <a:lnTo>
                    <a:pt x="701963" y="5689599"/>
                  </a:lnTo>
                  <a:lnTo>
                    <a:pt x="699079" y="5651499"/>
                  </a:lnTo>
                  <a:lnTo>
                    <a:pt x="690157" y="5613399"/>
                  </a:lnTo>
                  <a:lnTo>
                    <a:pt x="652590" y="5562599"/>
                  </a:lnTo>
                  <a:lnTo>
                    <a:pt x="591409" y="5511799"/>
                  </a:lnTo>
                  <a:lnTo>
                    <a:pt x="555385" y="5499099"/>
                  </a:lnTo>
                  <a:lnTo>
                    <a:pt x="7561663" y="5499099"/>
                  </a:lnTo>
                  <a:lnTo>
                    <a:pt x="7561663" y="5867399"/>
                  </a:lnTo>
                  <a:close/>
                </a:path>
                <a:path w="7562215" h="10274300">
                  <a:moveTo>
                    <a:pt x="7561663" y="6502399"/>
                  </a:moveTo>
                  <a:lnTo>
                    <a:pt x="555721" y="6502399"/>
                  </a:lnTo>
                  <a:lnTo>
                    <a:pt x="592483" y="6489699"/>
                  </a:lnTo>
                  <a:lnTo>
                    <a:pt x="626024" y="6464299"/>
                  </a:lnTo>
                  <a:lnTo>
                    <a:pt x="654736" y="6451599"/>
                  </a:lnTo>
                  <a:lnTo>
                    <a:pt x="691230" y="6388099"/>
                  </a:lnTo>
                  <a:lnTo>
                    <a:pt x="699414" y="6349999"/>
                  </a:lnTo>
                  <a:lnTo>
                    <a:pt x="701963" y="6311899"/>
                  </a:lnTo>
                  <a:lnTo>
                    <a:pt x="697402" y="6273799"/>
                  </a:lnTo>
                  <a:lnTo>
                    <a:pt x="684790" y="6235699"/>
                  </a:lnTo>
                  <a:lnTo>
                    <a:pt x="641856" y="6184899"/>
                  </a:lnTo>
                  <a:lnTo>
                    <a:pt x="585238" y="6134099"/>
                  </a:lnTo>
                  <a:lnTo>
                    <a:pt x="552803" y="6121399"/>
                  </a:lnTo>
                  <a:lnTo>
                    <a:pt x="7561663" y="6121399"/>
                  </a:lnTo>
                  <a:lnTo>
                    <a:pt x="7561663" y="6502399"/>
                  </a:lnTo>
                  <a:close/>
                </a:path>
                <a:path w="7562215" h="10274300">
                  <a:moveTo>
                    <a:pt x="7561663" y="7124699"/>
                  </a:moveTo>
                  <a:lnTo>
                    <a:pt x="517349" y="7124699"/>
                  </a:lnTo>
                  <a:lnTo>
                    <a:pt x="555050" y="7111999"/>
                  </a:lnTo>
                  <a:lnTo>
                    <a:pt x="590336" y="7099299"/>
                  </a:lnTo>
                  <a:lnTo>
                    <a:pt x="650443" y="7061199"/>
                  </a:lnTo>
                  <a:lnTo>
                    <a:pt x="690425" y="6997699"/>
                  </a:lnTo>
                  <a:lnTo>
                    <a:pt x="702064" y="6959599"/>
                  </a:lnTo>
                  <a:lnTo>
                    <a:pt x="706257" y="6921499"/>
                  </a:lnTo>
                  <a:lnTo>
                    <a:pt x="702366" y="6896099"/>
                  </a:lnTo>
                  <a:lnTo>
                    <a:pt x="691230" y="6857999"/>
                  </a:lnTo>
                  <a:lnTo>
                    <a:pt x="673654" y="6819899"/>
                  </a:lnTo>
                  <a:lnTo>
                    <a:pt x="622402" y="6769099"/>
                  </a:lnTo>
                  <a:lnTo>
                    <a:pt x="590336" y="6756399"/>
                  </a:lnTo>
                  <a:lnTo>
                    <a:pt x="7561663" y="6756399"/>
                  </a:lnTo>
                  <a:lnTo>
                    <a:pt x="7561663" y="7124699"/>
                  </a:lnTo>
                  <a:close/>
                </a:path>
                <a:path w="7562215" h="10274300">
                  <a:moveTo>
                    <a:pt x="7561663" y="7734299"/>
                  </a:moveTo>
                  <a:lnTo>
                    <a:pt x="553708" y="7734299"/>
                  </a:lnTo>
                  <a:lnTo>
                    <a:pt x="586043" y="7721599"/>
                  </a:lnTo>
                  <a:lnTo>
                    <a:pt x="615157" y="7696199"/>
                  </a:lnTo>
                  <a:lnTo>
                    <a:pt x="667382" y="7645399"/>
                  </a:lnTo>
                  <a:lnTo>
                    <a:pt x="705552" y="7581899"/>
                  </a:lnTo>
                  <a:lnTo>
                    <a:pt x="710550" y="7556499"/>
                  </a:lnTo>
                  <a:lnTo>
                    <a:pt x="705653" y="7518399"/>
                  </a:lnTo>
                  <a:lnTo>
                    <a:pt x="692303" y="7480299"/>
                  </a:lnTo>
                  <a:lnTo>
                    <a:pt x="672513" y="7454899"/>
                  </a:lnTo>
                  <a:lnTo>
                    <a:pt x="648296" y="7416799"/>
                  </a:lnTo>
                  <a:lnTo>
                    <a:pt x="621194" y="7404099"/>
                  </a:lnTo>
                  <a:lnTo>
                    <a:pt x="589263" y="7378699"/>
                  </a:lnTo>
                  <a:lnTo>
                    <a:pt x="554111" y="7378699"/>
                  </a:lnTo>
                  <a:lnTo>
                    <a:pt x="517349" y="7365999"/>
                  </a:lnTo>
                  <a:lnTo>
                    <a:pt x="7561663" y="7365999"/>
                  </a:lnTo>
                  <a:lnTo>
                    <a:pt x="7561663" y="7734299"/>
                  </a:lnTo>
                  <a:close/>
                </a:path>
                <a:path w="7562215" h="10274300">
                  <a:moveTo>
                    <a:pt x="7561663" y="8356599"/>
                  </a:moveTo>
                  <a:lnTo>
                    <a:pt x="556190" y="8356599"/>
                  </a:lnTo>
                  <a:lnTo>
                    <a:pt x="589263" y="8343899"/>
                  </a:lnTo>
                  <a:lnTo>
                    <a:pt x="619115" y="8318499"/>
                  </a:lnTo>
                  <a:lnTo>
                    <a:pt x="667784" y="8267699"/>
                  </a:lnTo>
                  <a:lnTo>
                    <a:pt x="694148" y="8216899"/>
                  </a:lnTo>
                  <a:lnTo>
                    <a:pt x="697670" y="8178799"/>
                  </a:lnTo>
                  <a:lnTo>
                    <a:pt x="694785" y="8140699"/>
                  </a:lnTo>
                  <a:lnTo>
                    <a:pt x="685863" y="8102599"/>
                  </a:lnTo>
                  <a:lnTo>
                    <a:pt x="648296" y="8051799"/>
                  </a:lnTo>
                  <a:lnTo>
                    <a:pt x="591409" y="8000999"/>
                  </a:lnTo>
                  <a:lnTo>
                    <a:pt x="558337" y="7988299"/>
                  </a:lnTo>
                  <a:lnTo>
                    <a:pt x="7561663" y="7988299"/>
                  </a:lnTo>
                  <a:lnTo>
                    <a:pt x="7561663" y="8356599"/>
                  </a:lnTo>
                  <a:close/>
                </a:path>
                <a:path w="7562215" h="10274300">
                  <a:moveTo>
                    <a:pt x="7561663" y="8978899"/>
                  </a:moveTo>
                  <a:lnTo>
                    <a:pt x="517349" y="8978899"/>
                  </a:lnTo>
                  <a:lnTo>
                    <a:pt x="553708" y="8966199"/>
                  </a:lnTo>
                  <a:lnTo>
                    <a:pt x="586043" y="8966199"/>
                  </a:lnTo>
                  <a:lnTo>
                    <a:pt x="615157" y="8940799"/>
                  </a:lnTo>
                  <a:lnTo>
                    <a:pt x="665738" y="8889999"/>
                  </a:lnTo>
                  <a:lnTo>
                    <a:pt x="697402" y="8839199"/>
                  </a:lnTo>
                  <a:lnTo>
                    <a:pt x="701963" y="8801099"/>
                  </a:lnTo>
                  <a:lnTo>
                    <a:pt x="699079" y="8762999"/>
                  </a:lnTo>
                  <a:lnTo>
                    <a:pt x="690157" y="8724899"/>
                  </a:lnTo>
                  <a:lnTo>
                    <a:pt x="674794" y="8686799"/>
                  </a:lnTo>
                  <a:lnTo>
                    <a:pt x="624213" y="8635999"/>
                  </a:lnTo>
                  <a:lnTo>
                    <a:pt x="555385" y="8610599"/>
                  </a:lnTo>
                  <a:lnTo>
                    <a:pt x="7561663" y="8610599"/>
                  </a:lnTo>
                  <a:lnTo>
                    <a:pt x="7561663" y="8978899"/>
                  </a:lnTo>
                  <a:close/>
                </a:path>
                <a:path w="7562215" h="10274300">
                  <a:moveTo>
                    <a:pt x="7561663" y="9613899"/>
                  </a:moveTo>
                  <a:lnTo>
                    <a:pt x="517349" y="9613899"/>
                  </a:lnTo>
                  <a:lnTo>
                    <a:pt x="555721" y="9601199"/>
                  </a:lnTo>
                  <a:lnTo>
                    <a:pt x="592483" y="9588499"/>
                  </a:lnTo>
                  <a:lnTo>
                    <a:pt x="654736" y="9550399"/>
                  </a:lnTo>
                  <a:lnTo>
                    <a:pt x="691230" y="9486899"/>
                  </a:lnTo>
                  <a:lnTo>
                    <a:pt x="699414" y="9448799"/>
                  </a:lnTo>
                  <a:lnTo>
                    <a:pt x="701963" y="9410699"/>
                  </a:lnTo>
                  <a:lnTo>
                    <a:pt x="697402" y="9385299"/>
                  </a:lnTo>
                  <a:lnTo>
                    <a:pt x="684790" y="9347199"/>
                  </a:lnTo>
                  <a:lnTo>
                    <a:pt x="641856" y="9296399"/>
                  </a:lnTo>
                  <a:lnTo>
                    <a:pt x="585238" y="9245599"/>
                  </a:lnTo>
                  <a:lnTo>
                    <a:pt x="517349" y="9220199"/>
                  </a:lnTo>
                  <a:lnTo>
                    <a:pt x="7561663" y="9220199"/>
                  </a:lnTo>
                  <a:lnTo>
                    <a:pt x="7561663" y="9613899"/>
                  </a:lnTo>
                  <a:close/>
                </a:path>
                <a:path w="7562215" h="10274300">
                  <a:moveTo>
                    <a:pt x="7561663" y="10223499"/>
                  </a:moveTo>
                  <a:lnTo>
                    <a:pt x="555050" y="10223499"/>
                  </a:lnTo>
                  <a:lnTo>
                    <a:pt x="590336" y="10210799"/>
                  </a:lnTo>
                  <a:lnTo>
                    <a:pt x="622402" y="10185399"/>
                  </a:lnTo>
                  <a:lnTo>
                    <a:pt x="673654" y="10134599"/>
                  </a:lnTo>
                  <a:lnTo>
                    <a:pt x="702366" y="10071099"/>
                  </a:lnTo>
                  <a:lnTo>
                    <a:pt x="706257" y="10032999"/>
                  </a:lnTo>
                  <a:lnTo>
                    <a:pt x="702366" y="9994899"/>
                  </a:lnTo>
                  <a:lnTo>
                    <a:pt x="691230" y="9956799"/>
                  </a:lnTo>
                  <a:lnTo>
                    <a:pt x="673654" y="9931399"/>
                  </a:lnTo>
                  <a:lnTo>
                    <a:pt x="650443" y="9893299"/>
                  </a:lnTo>
                  <a:lnTo>
                    <a:pt x="622402" y="9880599"/>
                  </a:lnTo>
                  <a:lnTo>
                    <a:pt x="590336" y="9867899"/>
                  </a:lnTo>
                  <a:lnTo>
                    <a:pt x="555050" y="9855199"/>
                  </a:lnTo>
                  <a:lnTo>
                    <a:pt x="7561663" y="9855199"/>
                  </a:lnTo>
                  <a:lnTo>
                    <a:pt x="7561663" y="1022349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849048" y="0"/>
              <a:ext cx="43180" cy="10287000"/>
            </a:xfrm>
            <a:custGeom>
              <a:avLst/>
              <a:gdLst/>
              <a:ahLst/>
              <a:cxnLst/>
              <a:rect l="l" t="t" r="r" b="b"/>
              <a:pathLst>
                <a:path w="43179" h="10287000">
                  <a:moveTo>
                    <a:pt x="0" y="0"/>
                  </a:moveTo>
                  <a:lnTo>
                    <a:pt x="42933" y="0"/>
                  </a:lnTo>
                  <a:lnTo>
                    <a:pt x="42933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66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612906" y="397191"/>
              <a:ext cx="6675120" cy="9537700"/>
            </a:xfrm>
            <a:custGeom>
              <a:avLst/>
              <a:gdLst/>
              <a:ahLst/>
              <a:cxnLst/>
              <a:rect l="l" t="t" r="r" b="b"/>
              <a:pathLst>
                <a:path w="6675119" h="9537700">
                  <a:moveTo>
                    <a:pt x="6675082" y="9516224"/>
                  </a:moveTo>
                  <a:lnTo>
                    <a:pt x="0" y="9516224"/>
                  </a:lnTo>
                  <a:lnTo>
                    <a:pt x="0" y="9537700"/>
                  </a:lnTo>
                  <a:lnTo>
                    <a:pt x="6675082" y="9537700"/>
                  </a:lnTo>
                  <a:lnTo>
                    <a:pt x="6675082" y="9516224"/>
                  </a:lnTo>
                  <a:close/>
                </a:path>
                <a:path w="6675119" h="9537700">
                  <a:moveTo>
                    <a:pt x="6675082" y="9063279"/>
                  </a:moveTo>
                  <a:lnTo>
                    <a:pt x="0" y="9063279"/>
                  </a:lnTo>
                  <a:lnTo>
                    <a:pt x="0" y="9084742"/>
                  </a:lnTo>
                  <a:lnTo>
                    <a:pt x="6675082" y="9084742"/>
                  </a:lnTo>
                  <a:lnTo>
                    <a:pt x="6675082" y="9063279"/>
                  </a:lnTo>
                  <a:close/>
                </a:path>
                <a:path w="6675119" h="9537700">
                  <a:moveTo>
                    <a:pt x="6675082" y="8610333"/>
                  </a:moveTo>
                  <a:lnTo>
                    <a:pt x="0" y="8610333"/>
                  </a:lnTo>
                  <a:lnTo>
                    <a:pt x="0" y="8631796"/>
                  </a:lnTo>
                  <a:lnTo>
                    <a:pt x="6675082" y="8631796"/>
                  </a:lnTo>
                  <a:lnTo>
                    <a:pt x="6675082" y="8610333"/>
                  </a:lnTo>
                  <a:close/>
                </a:path>
                <a:path w="6675119" h="9537700">
                  <a:moveTo>
                    <a:pt x="6675082" y="8157388"/>
                  </a:moveTo>
                  <a:lnTo>
                    <a:pt x="0" y="8157388"/>
                  </a:lnTo>
                  <a:lnTo>
                    <a:pt x="0" y="8178851"/>
                  </a:lnTo>
                  <a:lnTo>
                    <a:pt x="6675082" y="8178851"/>
                  </a:lnTo>
                  <a:lnTo>
                    <a:pt x="6675082" y="8157388"/>
                  </a:lnTo>
                  <a:close/>
                </a:path>
                <a:path w="6675119" h="9537700">
                  <a:moveTo>
                    <a:pt x="6675082" y="7704429"/>
                  </a:moveTo>
                  <a:lnTo>
                    <a:pt x="0" y="7704429"/>
                  </a:lnTo>
                  <a:lnTo>
                    <a:pt x="0" y="7725905"/>
                  </a:lnTo>
                  <a:lnTo>
                    <a:pt x="6675082" y="7725905"/>
                  </a:lnTo>
                  <a:lnTo>
                    <a:pt x="6675082" y="7704429"/>
                  </a:lnTo>
                  <a:close/>
                </a:path>
                <a:path w="6675119" h="9537700">
                  <a:moveTo>
                    <a:pt x="6675082" y="7251484"/>
                  </a:moveTo>
                  <a:lnTo>
                    <a:pt x="0" y="7251484"/>
                  </a:lnTo>
                  <a:lnTo>
                    <a:pt x="0" y="7272947"/>
                  </a:lnTo>
                  <a:lnTo>
                    <a:pt x="6675082" y="7272947"/>
                  </a:lnTo>
                  <a:lnTo>
                    <a:pt x="6675082" y="7251484"/>
                  </a:lnTo>
                  <a:close/>
                </a:path>
                <a:path w="6675119" h="9537700">
                  <a:moveTo>
                    <a:pt x="6675082" y="6796392"/>
                  </a:moveTo>
                  <a:lnTo>
                    <a:pt x="0" y="6796392"/>
                  </a:lnTo>
                  <a:lnTo>
                    <a:pt x="0" y="6817855"/>
                  </a:lnTo>
                  <a:lnTo>
                    <a:pt x="6675082" y="6817855"/>
                  </a:lnTo>
                  <a:lnTo>
                    <a:pt x="6675082" y="6796392"/>
                  </a:lnTo>
                  <a:close/>
                </a:path>
                <a:path w="6675119" h="9537700">
                  <a:moveTo>
                    <a:pt x="6675082" y="6343434"/>
                  </a:moveTo>
                  <a:lnTo>
                    <a:pt x="0" y="6343434"/>
                  </a:lnTo>
                  <a:lnTo>
                    <a:pt x="0" y="6364910"/>
                  </a:lnTo>
                  <a:lnTo>
                    <a:pt x="6675082" y="6364910"/>
                  </a:lnTo>
                  <a:lnTo>
                    <a:pt x="6675082" y="6343434"/>
                  </a:lnTo>
                  <a:close/>
                </a:path>
                <a:path w="6675119" h="9537700">
                  <a:moveTo>
                    <a:pt x="6675082" y="5890488"/>
                  </a:moveTo>
                  <a:lnTo>
                    <a:pt x="0" y="5890488"/>
                  </a:lnTo>
                  <a:lnTo>
                    <a:pt x="0" y="5911951"/>
                  </a:lnTo>
                  <a:lnTo>
                    <a:pt x="6675082" y="5911951"/>
                  </a:lnTo>
                  <a:lnTo>
                    <a:pt x="6675082" y="5890488"/>
                  </a:lnTo>
                  <a:close/>
                </a:path>
                <a:path w="6675119" h="9537700">
                  <a:moveTo>
                    <a:pt x="6675082" y="5437543"/>
                  </a:moveTo>
                  <a:lnTo>
                    <a:pt x="0" y="5437543"/>
                  </a:lnTo>
                  <a:lnTo>
                    <a:pt x="0" y="5459006"/>
                  </a:lnTo>
                  <a:lnTo>
                    <a:pt x="6675082" y="5459006"/>
                  </a:lnTo>
                  <a:lnTo>
                    <a:pt x="6675082" y="5437543"/>
                  </a:lnTo>
                  <a:close/>
                </a:path>
                <a:path w="6675119" h="9537700">
                  <a:moveTo>
                    <a:pt x="6675082" y="4984597"/>
                  </a:moveTo>
                  <a:lnTo>
                    <a:pt x="0" y="4984597"/>
                  </a:lnTo>
                  <a:lnTo>
                    <a:pt x="0" y="5006060"/>
                  </a:lnTo>
                  <a:lnTo>
                    <a:pt x="6675082" y="5006060"/>
                  </a:lnTo>
                  <a:lnTo>
                    <a:pt x="6675082" y="4984597"/>
                  </a:lnTo>
                  <a:close/>
                </a:path>
                <a:path w="6675119" h="9537700">
                  <a:moveTo>
                    <a:pt x="6675082" y="4531639"/>
                  </a:moveTo>
                  <a:lnTo>
                    <a:pt x="0" y="4531639"/>
                  </a:lnTo>
                  <a:lnTo>
                    <a:pt x="0" y="4553115"/>
                  </a:lnTo>
                  <a:lnTo>
                    <a:pt x="6675082" y="4553115"/>
                  </a:lnTo>
                  <a:lnTo>
                    <a:pt x="6675082" y="4531639"/>
                  </a:lnTo>
                  <a:close/>
                </a:path>
                <a:path w="6675119" h="9537700">
                  <a:moveTo>
                    <a:pt x="6675082" y="4078694"/>
                  </a:moveTo>
                  <a:lnTo>
                    <a:pt x="0" y="4078694"/>
                  </a:lnTo>
                  <a:lnTo>
                    <a:pt x="0" y="4100157"/>
                  </a:lnTo>
                  <a:lnTo>
                    <a:pt x="6675082" y="4100157"/>
                  </a:lnTo>
                  <a:lnTo>
                    <a:pt x="6675082" y="4078694"/>
                  </a:lnTo>
                  <a:close/>
                </a:path>
                <a:path w="6675119" h="9537700">
                  <a:moveTo>
                    <a:pt x="6675082" y="3625748"/>
                  </a:moveTo>
                  <a:lnTo>
                    <a:pt x="0" y="3625748"/>
                  </a:lnTo>
                  <a:lnTo>
                    <a:pt x="0" y="3647211"/>
                  </a:lnTo>
                  <a:lnTo>
                    <a:pt x="6675082" y="3647211"/>
                  </a:lnTo>
                  <a:lnTo>
                    <a:pt x="6675082" y="3625748"/>
                  </a:lnTo>
                  <a:close/>
                </a:path>
                <a:path w="6675119" h="9537700">
                  <a:moveTo>
                    <a:pt x="6675082" y="3170644"/>
                  </a:moveTo>
                  <a:lnTo>
                    <a:pt x="0" y="3170644"/>
                  </a:lnTo>
                  <a:lnTo>
                    <a:pt x="0" y="3192119"/>
                  </a:lnTo>
                  <a:lnTo>
                    <a:pt x="6675082" y="3192119"/>
                  </a:lnTo>
                  <a:lnTo>
                    <a:pt x="6675082" y="3170644"/>
                  </a:lnTo>
                  <a:close/>
                </a:path>
                <a:path w="6675119" h="9537700">
                  <a:moveTo>
                    <a:pt x="6675082" y="2717698"/>
                  </a:moveTo>
                  <a:lnTo>
                    <a:pt x="0" y="2717698"/>
                  </a:lnTo>
                  <a:lnTo>
                    <a:pt x="0" y="2739161"/>
                  </a:lnTo>
                  <a:lnTo>
                    <a:pt x="6675082" y="2739161"/>
                  </a:lnTo>
                  <a:lnTo>
                    <a:pt x="6675082" y="2717698"/>
                  </a:lnTo>
                  <a:close/>
                </a:path>
                <a:path w="6675119" h="9537700">
                  <a:moveTo>
                    <a:pt x="6675082" y="2264753"/>
                  </a:moveTo>
                  <a:lnTo>
                    <a:pt x="0" y="2264753"/>
                  </a:lnTo>
                  <a:lnTo>
                    <a:pt x="0" y="2286216"/>
                  </a:lnTo>
                  <a:lnTo>
                    <a:pt x="6675082" y="2286216"/>
                  </a:lnTo>
                  <a:lnTo>
                    <a:pt x="6675082" y="2264753"/>
                  </a:lnTo>
                  <a:close/>
                </a:path>
                <a:path w="6675119" h="9537700">
                  <a:moveTo>
                    <a:pt x="6675082" y="1811807"/>
                  </a:moveTo>
                  <a:lnTo>
                    <a:pt x="0" y="1811807"/>
                  </a:lnTo>
                  <a:lnTo>
                    <a:pt x="0" y="1833270"/>
                  </a:lnTo>
                  <a:lnTo>
                    <a:pt x="6675082" y="1833270"/>
                  </a:lnTo>
                  <a:lnTo>
                    <a:pt x="6675082" y="1811807"/>
                  </a:lnTo>
                  <a:close/>
                </a:path>
                <a:path w="6675119" h="9537700">
                  <a:moveTo>
                    <a:pt x="6675082" y="1358849"/>
                  </a:moveTo>
                  <a:lnTo>
                    <a:pt x="0" y="1358849"/>
                  </a:lnTo>
                  <a:lnTo>
                    <a:pt x="0" y="1380324"/>
                  </a:lnTo>
                  <a:lnTo>
                    <a:pt x="6675082" y="1380324"/>
                  </a:lnTo>
                  <a:lnTo>
                    <a:pt x="6675082" y="1358849"/>
                  </a:lnTo>
                  <a:close/>
                </a:path>
                <a:path w="6675119" h="9537700">
                  <a:moveTo>
                    <a:pt x="6675082" y="905903"/>
                  </a:moveTo>
                  <a:lnTo>
                    <a:pt x="0" y="905903"/>
                  </a:lnTo>
                  <a:lnTo>
                    <a:pt x="0" y="927366"/>
                  </a:lnTo>
                  <a:lnTo>
                    <a:pt x="6675082" y="927366"/>
                  </a:lnTo>
                  <a:lnTo>
                    <a:pt x="6675082" y="905903"/>
                  </a:lnTo>
                  <a:close/>
                </a:path>
                <a:path w="6675119" h="9537700">
                  <a:moveTo>
                    <a:pt x="6675082" y="452958"/>
                  </a:moveTo>
                  <a:lnTo>
                    <a:pt x="0" y="452958"/>
                  </a:lnTo>
                  <a:lnTo>
                    <a:pt x="0" y="474421"/>
                  </a:lnTo>
                  <a:lnTo>
                    <a:pt x="6675082" y="474421"/>
                  </a:lnTo>
                  <a:lnTo>
                    <a:pt x="6675082" y="452958"/>
                  </a:lnTo>
                  <a:close/>
                </a:path>
                <a:path w="6675119" h="9537700">
                  <a:moveTo>
                    <a:pt x="6675082" y="0"/>
                  </a:moveTo>
                  <a:lnTo>
                    <a:pt x="0" y="0"/>
                  </a:lnTo>
                  <a:lnTo>
                    <a:pt x="0" y="21475"/>
                  </a:lnTo>
                  <a:lnTo>
                    <a:pt x="6675082" y="21475"/>
                  </a:lnTo>
                  <a:lnTo>
                    <a:pt x="6675082" y="0"/>
                  </a:lnTo>
                  <a:close/>
                </a:path>
              </a:pathLst>
            </a:custGeom>
            <a:solidFill>
              <a:srgbClr val="F1ECE6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55414" y="7773415"/>
              <a:ext cx="398509" cy="5810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45129" y="466988"/>
              <a:ext cx="5537975" cy="9353025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59692" y="58141"/>
            <a:ext cx="11496147" cy="170722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81000" y="185767"/>
            <a:ext cx="12638899" cy="1165960"/>
          </a:xfrm>
          <a:prstGeom prst="rect">
            <a:avLst/>
          </a:prstGeom>
        </p:spPr>
        <p:txBody>
          <a:bodyPr vert="horz" wrap="square" lIns="0" tIns="360045" rIns="0" bIns="0" rtlCol="0">
            <a:spAutoFit/>
          </a:bodyPr>
          <a:lstStyle/>
          <a:p>
            <a:pPr marL="12700" marR="5080">
              <a:lnSpc>
                <a:spcPct val="79000"/>
              </a:lnSpc>
              <a:spcBef>
                <a:spcPts val="2835"/>
              </a:spcBef>
            </a:pPr>
            <a:r>
              <a:rPr lang="ru-RU" sz="6600" spc="-1390" dirty="0" smtClean="0">
                <a:latin typeface="Cambria"/>
                <a:cs typeface="Cambria"/>
              </a:rPr>
              <a:t>1              .                                  А              л                 е                    к                 с                   а                    н            д              р               и             й           с              к               а           я                                                           к             о             л              </a:t>
            </a:r>
            <a:r>
              <a:rPr lang="ru-RU" sz="6600" spc="-1390" dirty="0" err="1" smtClean="0">
                <a:latin typeface="Cambria"/>
                <a:cs typeface="Cambria"/>
              </a:rPr>
              <a:t>л</a:t>
            </a:r>
            <a:r>
              <a:rPr lang="ru-RU" sz="6600" spc="-1390" dirty="0" smtClean="0">
                <a:latin typeface="Cambria"/>
                <a:cs typeface="Cambria"/>
              </a:rPr>
              <a:t>                 о                н               </a:t>
            </a:r>
            <a:r>
              <a:rPr lang="ru-RU" sz="6600" spc="-1390" dirty="0" err="1" smtClean="0">
                <a:latin typeface="Cambria"/>
                <a:cs typeface="Cambria"/>
              </a:rPr>
              <a:t>н</a:t>
            </a:r>
            <a:r>
              <a:rPr lang="ru-RU" sz="6600" spc="-1390" dirty="0" smtClean="0">
                <a:latin typeface="Cambria"/>
                <a:cs typeface="Cambria"/>
              </a:rPr>
              <a:t>                а</a:t>
            </a:r>
            <a:endParaRPr sz="6600" dirty="0">
              <a:latin typeface="Cambria"/>
              <a:cs typeface="Cambria"/>
            </a:endParaRPr>
          </a:p>
        </p:txBody>
      </p:sp>
      <p:grpSp>
        <p:nvGrpSpPr>
          <p:cNvPr id="12" name="object 12"/>
          <p:cNvGrpSpPr/>
          <p:nvPr/>
        </p:nvGrpSpPr>
        <p:grpSpPr>
          <a:xfrm rot="19712175">
            <a:off x="741260" y="7491818"/>
            <a:ext cx="6138760" cy="4886144"/>
            <a:chOff x="8225965" y="2887568"/>
            <a:chExt cx="5828258" cy="4730821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5965" y="2887568"/>
              <a:ext cx="1831843" cy="168533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06200" y="5164540"/>
              <a:ext cx="2548023" cy="2453849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 rot="3562104">
            <a:off x="10934542" y="259535"/>
            <a:ext cx="2070585" cy="1653750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4352" y="1479353"/>
            <a:ext cx="6055509" cy="76379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Прямоугольник 17"/>
          <p:cNvSpPr/>
          <p:nvPr/>
        </p:nvSpPr>
        <p:spPr>
          <a:xfrm>
            <a:off x="849074" y="2468306"/>
            <a:ext cx="9144000" cy="537294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</a:t>
            </a:r>
            <a:r>
              <a:rPr lang="ru-RU" sz="3600" b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 высокий памятник, который был построен в честь Российской победы над Наполеоном( он хотел покорить Россию)  в войне 1812 года.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Названа стартуя в честь императора Александра </a:t>
            </a:r>
            <a:r>
              <a:rPr lang="en-US" sz="36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ru-RU" sz="3600" b="1" kern="1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Высота статуи 47, 5 метра, это даже больше чем 10-ти этажное здание!  </a:t>
            </a:r>
            <a:endParaRPr lang="ru-RU" sz="3600" b="1" kern="1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8166" y="-11920"/>
            <a:ext cx="3815625" cy="3663953"/>
          </a:xfrm>
          <a:prstGeom prst="rect">
            <a:avLst/>
          </a:prstGeom>
        </p:spPr>
      </p:pic>
      <p:pic>
        <p:nvPicPr>
          <p:cNvPr id="3" name="IMG_026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76400" y="266700"/>
            <a:ext cx="15824456" cy="9297898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410669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3191087"/>
            <a:ext cx="15487649" cy="2480867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6890849" y="8025586"/>
            <a:ext cx="1397635" cy="1805305"/>
          </a:xfrm>
          <a:custGeom>
            <a:avLst/>
            <a:gdLst/>
            <a:ahLst/>
            <a:cxnLst/>
            <a:rect l="l" t="t" r="r" b="b"/>
            <a:pathLst>
              <a:path w="1397634" h="1805304">
                <a:moveTo>
                  <a:pt x="844542" y="944023"/>
                </a:moveTo>
                <a:lnTo>
                  <a:pt x="684639" y="913789"/>
                </a:lnTo>
                <a:lnTo>
                  <a:pt x="687773" y="902317"/>
                </a:lnTo>
                <a:lnTo>
                  <a:pt x="689288" y="897175"/>
                </a:lnTo>
                <a:lnTo>
                  <a:pt x="693220" y="880727"/>
                </a:lnTo>
                <a:lnTo>
                  <a:pt x="707646" y="819977"/>
                </a:lnTo>
                <a:lnTo>
                  <a:pt x="759490" y="601154"/>
                </a:lnTo>
                <a:lnTo>
                  <a:pt x="770678" y="554113"/>
                </a:lnTo>
                <a:lnTo>
                  <a:pt x="782181" y="505933"/>
                </a:lnTo>
                <a:lnTo>
                  <a:pt x="793738" y="457765"/>
                </a:lnTo>
                <a:lnTo>
                  <a:pt x="805360" y="409614"/>
                </a:lnTo>
                <a:lnTo>
                  <a:pt x="817311" y="360453"/>
                </a:lnTo>
                <a:lnTo>
                  <a:pt x="828847" y="313376"/>
                </a:lnTo>
                <a:lnTo>
                  <a:pt x="840734" y="265297"/>
                </a:lnTo>
                <a:lnTo>
                  <a:pt x="853685" y="216777"/>
                </a:lnTo>
                <a:lnTo>
                  <a:pt x="867947" y="168592"/>
                </a:lnTo>
                <a:lnTo>
                  <a:pt x="882973" y="120580"/>
                </a:lnTo>
                <a:lnTo>
                  <a:pt x="898213" y="72580"/>
                </a:lnTo>
                <a:lnTo>
                  <a:pt x="913120" y="24430"/>
                </a:lnTo>
                <a:lnTo>
                  <a:pt x="914749" y="19008"/>
                </a:lnTo>
                <a:lnTo>
                  <a:pt x="916362" y="12074"/>
                </a:lnTo>
                <a:lnTo>
                  <a:pt x="920517" y="9240"/>
                </a:lnTo>
                <a:lnTo>
                  <a:pt x="926598" y="5466"/>
                </a:lnTo>
                <a:lnTo>
                  <a:pt x="933141" y="2089"/>
                </a:lnTo>
                <a:lnTo>
                  <a:pt x="939611" y="0"/>
                </a:lnTo>
                <a:lnTo>
                  <a:pt x="945471" y="85"/>
                </a:lnTo>
                <a:lnTo>
                  <a:pt x="962652" y="27754"/>
                </a:lnTo>
                <a:lnTo>
                  <a:pt x="962147" y="35510"/>
                </a:lnTo>
                <a:lnTo>
                  <a:pt x="960727" y="43319"/>
                </a:lnTo>
                <a:lnTo>
                  <a:pt x="958792" y="50860"/>
                </a:lnTo>
                <a:lnTo>
                  <a:pt x="947460" y="92375"/>
                </a:lnTo>
                <a:lnTo>
                  <a:pt x="935828" y="133833"/>
                </a:lnTo>
                <a:lnTo>
                  <a:pt x="924359" y="175321"/>
                </a:lnTo>
                <a:lnTo>
                  <a:pt x="913518" y="216929"/>
                </a:lnTo>
                <a:lnTo>
                  <a:pt x="900818" y="268446"/>
                </a:lnTo>
                <a:lnTo>
                  <a:pt x="888167" y="319958"/>
                </a:lnTo>
                <a:lnTo>
                  <a:pt x="875309" y="372497"/>
                </a:lnTo>
                <a:lnTo>
                  <a:pt x="862991" y="422976"/>
                </a:lnTo>
                <a:lnTo>
                  <a:pt x="850455" y="474488"/>
                </a:lnTo>
                <a:lnTo>
                  <a:pt x="825454" y="577529"/>
                </a:lnTo>
                <a:lnTo>
                  <a:pt x="788046" y="732171"/>
                </a:lnTo>
                <a:lnTo>
                  <a:pt x="778583" y="772003"/>
                </a:lnTo>
                <a:lnTo>
                  <a:pt x="769283" y="811866"/>
                </a:lnTo>
                <a:lnTo>
                  <a:pt x="759554" y="854102"/>
                </a:lnTo>
                <a:lnTo>
                  <a:pt x="750381" y="894098"/>
                </a:lnTo>
                <a:lnTo>
                  <a:pt x="749399" y="898286"/>
                </a:lnTo>
                <a:lnTo>
                  <a:pt x="748805" y="902396"/>
                </a:lnTo>
                <a:lnTo>
                  <a:pt x="746827" y="913483"/>
                </a:lnTo>
                <a:lnTo>
                  <a:pt x="863575" y="935558"/>
                </a:lnTo>
                <a:lnTo>
                  <a:pt x="844542" y="944023"/>
                </a:lnTo>
                <a:close/>
              </a:path>
              <a:path w="1397634" h="1805304">
                <a:moveTo>
                  <a:pt x="863575" y="935558"/>
                </a:moveTo>
                <a:lnTo>
                  <a:pt x="746827" y="913483"/>
                </a:lnTo>
                <a:lnTo>
                  <a:pt x="750250" y="912924"/>
                </a:lnTo>
                <a:lnTo>
                  <a:pt x="754020" y="912129"/>
                </a:lnTo>
                <a:lnTo>
                  <a:pt x="757207" y="911223"/>
                </a:lnTo>
                <a:lnTo>
                  <a:pt x="1237567" y="701351"/>
                </a:lnTo>
                <a:lnTo>
                  <a:pt x="1298343" y="674840"/>
                </a:lnTo>
                <a:lnTo>
                  <a:pt x="1336092" y="658038"/>
                </a:lnTo>
                <a:lnTo>
                  <a:pt x="1355135" y="650164"/>
                </a:lnTo>
                <a:lnTo>
                  <a:pt x="1374560" y="643408"/>
                </a:lnTo>
                <a:lnTo>
                  <a:pt x="1384430" y="641754"/>
                </a:lnTo>
                <a:lnTo>
                  <a:pt x="1394968" y="641951"/>
                </a:lnTo>
                <a:lnTo>
                  <a:pt x="1397149" y="642262"/>
                </a:lnTo>
                <a:lnTo>
                  <a:pt x="1397149" y="696557"/>
                </a:lnTo>
                <a:lnTo>
                  <a:pt x="1381200" y="704796"/>
                </a:lnTo>
                <a:lnTo>
                  <a:pt x="1347096" y="722061"/>
                </a:lnTo>
                <a:lnTo>
                  <a:pt x="1312748" y="738827"/>
                </a:lnTo>
                <a:lnTo>
                  <a:pt x="1278086" y="754856"/>
                </a:lnTo>
                <a:lnTo>
                  <a:pt x="863575" y="935558"/>
                </a:lnTo>
                <a:close/>
              </a:path>
              <a:path w="1397634" h="1805304">
                <a:moveTo>
                  <a:pt x="19596" y="1286669"/>
                </a:moveTo>
                <a:lnTo>
                  <a:pt x="10086" y="1281685"/>
                </a:lnTo>
                <a:lnTo>
                  <a:pt x="3210" y="1273241"/>
                </a:lnTo>
                <a:lnTo>
                  <a:pt x="0" y="1262803"/>
                </a:lnTo>
                <a:lnTo>
                  <a:pt x="1026" y="1252093"/>
                </a:lnTo>
                <a:lnTo>
                  <a:pt x="37121" y="1218314"/>
                </a:lnTo>
                <a:lnTo>
                  <a:pt x="190748" y="1147673"/>
                </a:lnTo>
                <a:lnTo>
                  <a:pt x="234606" y="1128633"/>
                </a:lnTo>
                <a:lnTo>
                  <a:pt x="278680" y="1109982"/>
                </a:lnTo>
                <a:lnTo>
                  <a:pt x="519891" y="1011423"/>
                </a:lnTo>
                <a:lnTo>
                  <a:pt x="630908" y="966665"/>
                </a:lnTo>
                <a:lnTo>
                  <a:pt x="636590" y="965326"/>
                </a:lnTo>
                <a:lnTo>
                  <a:pt x="642311" y="962185"/>
                </a:lnTo>
                <a:lnTo>
                  <a:pt x="649599" y="958737"/>
                </a:lnTo>
                <a:lnTo>
                  <a:pt x="611910" y="918974"/>
                </a:lnTo>
                <a:lnTo>
                  <a:pt x="578568" y="876429"/>
                </a:lnTo>
                <a:lnTo>
                  <a:pt x="548250" y="831977"/>
                </a:lnTo>
                <a:lnTo>
                  <a:pt x="519636" y="786490"/>
                </a:lnTo>
                <a:lnTo>
                  <a:pt x="491405" y="740840"/>
                </a:lnTo>
                <a:lnTo>
                  <a:pt x="462235" y="695901"/>
                </a:lnTo>
                <a:lnTo>
                  <a:pt x="428000" y="647467"/>
                </a:lnTo>
                <a:lnTo>
                  <a:pt x="392985" y="599564"/>
                </a:lnTo>
                <a:lnTo>
                  <a:pt x="375071" y="576271"/>
                </a:lnTo>
                <a:lnTo>
                  <a:pt x="366522" y="562991"/>
                </a:lnTo>
                <a:lnTo>
                  <a:pt x="362640" y="552092"/>
                </a:lnTo>
                <a:lnTo>
                  <a:pt x="363578" y="543518"/>
                </a:lnTo>
                <a:lnTo>
                  <a:pt x="369487" y="537213"/>
                </a:lnTo>
                <a:lnTo>
                  <a:pt x="380780" y="533415"/>
                </a:lnTo>
                <a:lnTo>
                  <a:pt x="390386" y="535548"/>
                </a:lnTo>
                <a:lnTo>
                  <a:pt x="462003" y="618571"/>
                </a:lnTo>
                <a:lnTo>
                  <a:pt x="489612" y="653198"/>
                </a:lnTo>
                <a:lnTo>
                  <a:pt x="516442" y="688356"/>
                </a:lnTo>
                <a:lnTo>
                  <a:pt x="542889" y="725421"/>
                </a:lnTo>
                <a:lnTo>
                  <a:pt x="594270" y="800961"/>
                </a:lnTo>
                <a:lnTo>
                  <a:pt x="620491" y="838323"/>
                </a:lnTo>
                <a:lnTo>
                  <a:pt x="634958" y="856892"/>
                </a:lnTo>
                <a:lnTo>
                  <a:pt x="650573" y="875226"/>
                </a:lnTo>
                <a:lnTo>
                  <a:pt x="684639" y="913789"/>
                </a:lnTo>
                <a:lnTo>
                  <a:pt x="844542" y="944023"/>
                </a:lnTo>
                <a:lnTo>
                  <a:pt x="770396" y="977054"/>
                </a:lnTo>
                <a:lnTo>
                  <a:pt x="765769" y="979195"/>
                </a:lnTo>
                <a:lnTo>
                  <a:pt x="761378" y="981683"/>
                </a:lnTo>
                <a:lnTo>
                  <a:pt x="754728" y="984949"/>
                </a:lnTo>
                <a:lnTo>
                  <a:pt x="801966" y="1049753"/>
                </a:lnTo>
                <a:lnTo>
                  <a:pt x="805304" y="1054230"/>
                </a:lnTo>
                <a:lnTo>
                  <a:pt x="717910" y="1037705"/>
                </a:lnTo>
                <a:lnTo>
                  <a:pt x="716904" y="1040833"/>
                </a:lnTo>
                <a:lnTo>
                  <a:pt x="656736" y="1029456"/>
                </a:lnTo>
                <a:lnTo>
                  <a:pt x="652675" y="1030197"/>
                </a:lnTo>
                <a:lnTo>
                  <a:pt x="648504" y="1031519"/>
                </a:lnTo>
                <a:lnTo>
                  <a:pt x="644679" y="1032606"/>
                </a:lnTo>
                <a:lnTo>
                  <a:pt x="359475" y="1146196"/>
                </a:lnTo>
                <a:lnTo>
                  <a:pt x="264530" y="1184818"/>
                </a:lnTo>
                <a:lnTo>
                  <a:pt x="220669" y="1203542"/>
                </a:lnTo>
                <a:lnTo>
                  <a:pt x="177204" y="1223161"/>
                </a:lnTo>
                <a:lnTo>
                  <a:pt x="90463" y="1263198"/>
                </a:lnTo>
                <a:lnTo>
                  <a:pt x="67330" y="1274281"/>
                </a:lnTo>
                <a:lnTo>
                  <a:pt x="55687" y="1279780"/>
                </a:lnTo>
                <a:lnTo>
                  <a:pt x="43844" y="1284845"/>
                </a:lnTo>
                <a:lnTo>
                  <a:pt x="31072" y="1287840"/>
                </a:lnTo>
                <a:lnTo>
                  <a:pt x="19596" y="1286669"/>
                </a:lnTo>
                <a:close/>
              </a:path>
              <a:path w="1397634" h="1805304">
                <a:moveTo>
                  <a:pt x="998074" y="1374338"/>
                </a:moveTo>
                <a:lnTo>
                  <a:pt x="965262" y="1354387"/>
                </a:lnTo>
                <a:lnTo>
                  <a:pt x="890292" y="1266988"/>
                </a:lnTo>
                <a:lnTo>
                  <a:pt x="856596" y="1226291"/>
                </a:lnTo>
                <a:lnTo>
                  <a:pt x="823589" y="1185043"/>
                </a:lnTo>
                <a:lnTo>
                  <a:pt x="791503" y="1143063"/>
                </a:lnTo>
                <a:lnTo>
                  <a:pt x="760565" y="1100165"/>
                </a:lnTo>
                <a:lnTo>
                  <a:pt x="731007" y="1056167"/>
                </a:lnTo>
                <a:lnTo>
                  <a:pt x="727520" y="1050682"/>
                </a:lnTo>
                <a:lnTo>
                  <a:pt x="723396" y="1045378"/>
                </a:lnTo>
                <a:lnTo>
                  <a:pt x="717910" y="1037705"/>
                </a:lnTo>
                <a:lnTo>
                  <a:pt x="805304" y="1054230"/>
                </a:lnTo>
                <a:lnTo>
                  <a:pt x="825627" y="1081485"/>
                </a:lnTo>
                <a:lnTo>
                  <a:pt x="850054" y="1112456"/>
                </a:lnTo>
                <a:lnTo>
                  <a:pt x="882335" y="1151415"/>
                </a:lnTo>
                <a:lnTo>
                  <a:pt x="977626" y="1263077"/>
                </a:lnTo>
                <a:lnTo>
                  <a:pt x="1013840" y="1305386"/>
                </a:lnTo>
                <a:lnTo>
                  <a:pt x="1017990" y="1310356"/>
                </a:lnTo>
                <a:lnTo>
                  <a:pt x="1034210" y="1345996"/>
                </a:lnTo>
                <a:lnTo>
                  <a:pt x="1032090" y="1355562"/>
                </a:lnTo>
                <a:lnTo>
                  <a:pt x="1026146" y="1364716"/>
                </a:lnTo>
                <a:lnTo>
                  <a:pt x="1017525" y="1371607"/>
                </a:lnTo>
                <a:lnTo>
                  <a:pt x="1008008" y="1374708"/>
                </a:lnTo>
                <a:lnTo>
                  <a:pt x="998074" y="1374338"/>
                </a:lnTo>
                <a:close/>
              </a:path>
              <a:path w="1397634" h="1805304">
                <a:moveTo>
                  <a:pt x="495783" y="1804740"/>
                </a:moveTo>
                <a:lnTo>
                  <a:pt x="463522" y="1777254"/>
                </a:lnTo>
                <a:lnTo>
                  <a:pt x="463494" y="1769926"/>
                </a:lnTo>
                <a:lnTo>
                  <a:pt x="464324" y="1763070"/>
                </a:lnTo>
                <a:lnTo>
                  <a:pt x="472728" y="1724579"/>
                </a:lnTo>
                <a:lnTo>
                  <a:pt x="487082" y="1663419"/>
                </a:lnTo>
                <a:lnTo>
                  <a:pt x="547539" y="1438003"/>
                </a:lnTo>
                <a:lnTo>
                  <a:pt x="592290" y="1272404"/>
                </a:lnTo>
                <a:lnTo>
                  <a:pt x="613478" y="1194195"/>
                </a:lnTo>
                <a:lnTo>
                  <a:pt x="639945" y="1096788"/>
                </a:lnTo>
                <a:lnTo>
                  <a:pt x="653212" y="1048093"/>
                </a:lnTo>
                <a:lnTo>
                  <a:pt x="654549" y="1042615"/>
                </a:lnTo>
                <a:lnTo>
                  <a:pt x="655304" y="1037027"/>
                </a:lnTo>
                <a:lnTo>
                  <a:pt x="656736" y="1029456"/>
                </a:lnTo>
                <a:lnTo>
                  <a:pt x="716904" y="1040833"/>
                </a:lnTo>
                <a:lnTo>
                  <a:pt x="715715" y="1044529"/>
                </a:lnTo>
                <a:lnTo>
                  <a:pt x="714416" y="1048204"/>
                </a:lnTo>
                <a:lnTo>
                  <a:pt x="712934" y="1053655"/>
                </a:lnTo>
                <a:lnTo>
                  <a:pt x="621382" y="1400455"/>
                </a:lnTo>
                <a:lnTo>
                  <a:pt x="572770" y="1584219"/>
                </a:lnTo>
                <a:lnTo>
                  <a:pt x="547112" y="1681004"/>
                </a:lnTo>
                <a:lnTo>
                  <a:pt x="534626" y="1727503"/>
                </a:lnTo>
                <a:lnTo>
                  <a:pt x="521702" y="1773919"/>
                </a:lnTo>
                <a:lnTo>
                  <a:pt x="519633" y="1781672"/>
                </a:lnTo>
                <a:lnTo>
                  <a:pt x="517289" y="1790880"/>
                </a:lnTo>
                <a:lnTo>
                  <a:pt x="511639" y="1795240"/>
                </a:lnTo>
                <a:lnTo>
                  <a:pt x="505322" y="1799861"/>
                </a:lnTo>
                <a:lnTo>
                  <a:pt x="498122" y="1803919"/>
                </a:lnTo>
                <a:lnTo>
                  <a:pt x="495783" y="1804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Управляющая кнопка: домой 17">
            <a:hlinkClick r:id="rId3" action="ppaction://hlinksldjump" highlightClick="1"/>
          </p:cNvPr>
          <p:cNvSpPr/>
          <p:nvPr/>
        </p:nvSpPr>
        <p:spPr>
          <a:xfrm>
            <a:off x="339062" y="9258300"/>
            <a:ext cx="1066800" cy="873632"/>
          </a:xfrm>
          <a:prstGeom prst="actionButtonHom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object 10"/>
          <p:cNvSpPr txBox="1">
            <a:spLocks noGrp="1"/>
          </p:cNvSpPr>
          <p:nvPr>
            <p:ph type="title"/>
          </p:nvPr>
        </p:nvSpPr>
        <p:spPr>
          <a:xfrm>
            <a:off x="7239000" y="2922461"/>
            <a:ext cx="5029200" cy="1165960"/>
          </a:xfrm>
          <a:prstGeom prst="rect">
            <a:avLst/>
          </a:prstGeom>
        </p:spPr>
        <p:txBody>
          <a:bodyPr vert="horz" wrap="square" lIns="0" tIns="360045" rIns="0" bIns="0" rtlCol="0">
            <a:spAutoFit/>
          </a:bodyPr>
          <a:lstStyle/>
          <a:p>
            <a:pPr marL="12700" marR="5080">
              <a:lnSpc>
                <a:spcPct val="79000"/>
              </a:lnSpc>
              <a:spcBef>
                <a:spcPts val="2835"/>
              </a:spcBef>
            </a:pPr>
            <a:r>
              <a:rPr lang="ru-RU" sz="6600" dirty="0" smtClean="0">
                <a:latin typeface="Cambria"/>
                <a:cs typeface="Cambria"/>
              </a:rPr>
              <a:t>Задание 1</a:t>
            </a:r>
            <a:endParaRPr sz="6600" dirty="0">
              <a:latin typeface="Cambria"/>
              <a:cs typeface="Cambria"/>
            </a:endParaRPr>
          </a:p>
        </p:txBody>
      </p:sp>
      <p:sp>
        <p:nvSpPr>
          <p:cNvPr id="7" name="object 10"/>
          <p:cNvSpPr txBox="1">
            <a:spLocks/>
          </p:cNvSpPr>
          <p:nvPr/>
        </p:nvSpPr>
        <p:spPr>
          <a:xfrm>
            <a:off x="4950767" y="3894423"/>
            <a:ext cx="12638899" cy="1165960"/>
          </a:xfrm>
          <a:prstGeom prst="rect">
            <a:avLst/>
          </a:prstGeom>
        </p:spPr>
        <p:txBody>
          <a:bodyPr vert="horz" wrap="square" lIns="0" tIns="360045" rIns="0" bIns="0" rtlCol="0">
            <a:spAutoFit/>
          </a:bodyPr>
          <a:lstStyle>
            <a:lvl1pPr>
              <a:defRPr sz="11700" b="1" i="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 marR="5080">
              <a:lnSpc>
                <a:spcPct val="79000"/>
              </a:lnSpc>
              <a:spcBef>
                <a:spcPts val="2835"/>
              </a:spcBef>
            </a:pPr>
            <a:r>
              <a:rPr lang="ru-RU" sz="6600" dirty="0" smtClean="0">
                <a:latin typeface="Cambria"/>
                <a:cs typeface="Cambria"/>
              </a:rPr>
              <a:t>«Загадка колонны»</a:t>
            </a:r>
            <a:endParaRPr lang="ru-RU" sz="6600" dirty="0">
              <a:latin typeface="Cambria"/>
              <a:cs typeface="Cambria"/>
            </a:endParaRPr>
          </a:p>
        </p:txBody>
      </p:sp>
      <p:pic>
        <p:nvPicPr>
          <p:cNvPr id="1026" name="Picture 2" descr="https://korona-severa.ru/wp-content/uploads/f/8/e/f8ea4871db52a75784f46c008b7a2b7f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736" y="5527958"/>
            <a:ext cx="5445740" cy="40789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gas-kvas.com/grafic/uploads/posts/2024-01/gas-kvas-com-p-znak-voprosa-sinii-na-prozrachnom-fone-38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8" b="96453" l="20326" r="78587">
                        <a14:foregroundMark x1="46957" y1="72973" x2="46848" y2="770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933" y="904185"/>
            <a:ext cx="87630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16890849" y="8025586"/>
            <a:ext cx="1397635" cy="1805305"/>
          </a:xfrm>
          <a:custGeom>
            <a:avLst/>
            <a:gdLst/>
            <a:ahLst/>
            <a:cxnLst/>
            <a:rect l="l" t="t" r="r" b="b"/>
            <a:pathLst>
              <a:path w="1397634" h="1805304">
                <a:moveTo>
                  <a:pt x="844542" y="944023"/>
                </a:moveTo>
                <a:lnTo>
                  <a:pt x="684639" y="913789"/>
                </a:lnTo>
                <a:lnTo>
                  <a:pt x="687773" y="902317"/>
                </a:lnTo>
                <a:lnTo>
                  <a:pt x="689288" y="897175"/>
                </a:lnTo>
                <a:lnTo>
                  <a:pt x="693220" y="880727"/>
                </a:lnTo>
                <a:lnTo>
                  <a:pt x="707646" y="819977"/>
                </a:lnTo>
                <a:lnTo>
                  <a:pt x="759490" y="601154"/>
                </a:lnTo>
                <a:lnTo>
                  <a:pt x="770678" y="554113"/>
                </a:lnTo>
                <a:lnTo>
                  <a:pt x="782181" y="505933"/>
                </a:lnTo>
                <a:lnTo>
                  <a:pt x="793738" y="457765"/>
                </a:lnTo>
                <a:lnTo>
                  <a:pt x="805360" y="409614"/>
                </a:lnTo>
                <a:lnTo>
                  <a:pt x="817311" y="360453"/>
                </a:lnTo>
                <a:lnTo>
                  <a:pt x="828847" y="313376"/>
                </a:lnTo>
                <a:lnTo>
                  <a:pt x="840734" y="265297"/>
                </a:lnTo>
                <a:lnTo>
                  <a:pt x="853685" y="216777"/>
                </a:lnTo>
                <a:lnTo>
                  <a:pt x="867947" y="168592"/>
                </a:lnTo>
                <a:lnTo>
                  <a:pt x="882973" y="120580"/>
                </a:lnTo>
                <a:lnTo>
                  <a:pt x="898213" y="72580"/>
                </a:lnTo>
                <a:lnTo>
                  <a:pt x="913120" y="24430"/>
                </a:lnTo>
                <a:lnTo>
                  <a:pt x="914749" y="19008"/>
                </a:lnTo>
                <a:lnTo>
                  <a:pt x="916362" y="12074"/>
                </a:lnTo>
                <a:lnTo>
                  <a:pt x="920517" y="9240"/>
                </a:lnTo>
                <a:lnTo>
                  <a:pt x="926598" y="5466"/>
                </a:lnTo>
                <a:lnTo>
                  <a:pt x="933141" y="2089"/>
                </a:lnTo>
                <a:lnTo>
                  <a:pt x="939611" y="0"/>
                </a:lnTo>
                <a:lnTo>
                  <a:pt x="945471" y="85"/>
                </a:lnTo>
                <a:lnTo>
                  <a:pt x="962652" y="27754"/>
                </a:lnTo>
                <a:lnTo>
                  <a:pt x="962147" y="35510"/>
                </a:lnTo>
                <a:lnTo>
                  <a:pt x="960727" y="43319"/>
                </a:lnTo>
                <a:lnTo>
                  <a:pt x="958792" y="50860"/>
                </a:lnTo>
                <a:lnTo>
                  <a:pt x="947460" y="92375"/>
                </a:lnTo>
                <a:lnTo>
                  <a:pt x="935828" y="133833"/>
                </a:lnTo>
                <a:lnTo>
                  <a:pt x="924359" y="175321"/>
                </a:lnTo>
                <a:lnTo>
                  <a:pt x="913518" y="216929"/>
                </a:lnTo>
                <a:lnTo>
                  <a:pt x="900818" y="268446"/>
                </a:lnTo>
                <a:lnTo>
                  <a:pt x="888167" y="319958"/>
                </a:lnTo>
                <a:lnTo>
                  <a:pt x="875309" y="372497"/>
                </a:lnTo>
                <a:lnTo>
                  <a:pt x="862991" y="422976"/>
                </a:lnTo>
                <a:lnTo>
                  <a:pt x="850455" y="474488"/>
                </a:lnTo>
                <a:lnTo>
                  <a:pt x="825454" y="577529"/>
                </a:lnTo>
                <a:lnTo>
                  <a:pt x="788046" y="732171"/>
                </a:lnTo>
                <a:lnTo>
                  <a:pt x="778583" y="772003"/>
                </a:lnTo>
                <a:lnTo>
                  <a:pt x="769283" y="811866"/>
                </a:lnTo>
                <a:lnTo>
                  <a:pt x="759554" y="854102"/>
                </a:lnTo>
                <a:lnTo>
                  <a:pt x="750381" y="894098"/>
                </a:lnTo>
                <a:lnTo>
                  <a:pt x="749399" y="898286"/>
                </a:lnTo>
                <a:lnTo>
                  <a:pt x="748805" y="902396"/>
                </a:lnTo>
                <a:lnTo>
                  <a:pt x="746827" y="913483"/>
                </a:lnTo>
                <a:lnTo>
                  <a:pt x="863575" y="935558"/>
                </a:lnTo>
                <a:lnTo>
                  <a:pt x="844542" y="944023"/>
                </a:lnTo>
                <a:close/>
              </a:path>
              <a:path w="1397634" h="1805304">
                <a:moveTo>
                  <a:pt x="863575" y="935558"/>
                </a:moveTo>
                <a:lnTo>
                  <a:pt x="746827" y="913483"/>
                </a:lnTo>
                <a:lnTo>
                  <a:pt x="750250" y="912924"/>
                </a:lnTo>
                <a:lnTo>
                  <a:pt x="754020" y="912129"/>
                </a:lnTo>
                <a:lnTo>
                  <a:pt x="757207" y="911223"/>
                </a:lnTo>
                <a:lnTo>
                  <a:pt x="1237567" y="701351"/>
                </a:lnTo>
                <a:lnTo>
                  <a:pt x="1298343" y="674840"/>
                </a:lnTo>
                <a:lnTo>
                  <a:pt x="1336092" y="658038"/>
                </a:lnTo>
                <a:lnTo>
                  <a:pt x="1355135" y="650164"/>
                </a:lnTo>
                <a:lnTo>
                  <a:pt x="1374560" y="643408"/>
                </a:lnTo>
                <a:lnTo>
                  <a:pt x="1384430" y="641754"/>
                </a:lnTo>
                <a:lnTo>
                  <a:pt x="1394968" y="641951"/>
                </a:lnTo>
                <a:lnTo>
                  <a:pt x="1397149" y="642262"/>
                </a:lnTo>
                <a:lnTo>
                  <a:pt x="1397149" y="696557"/>
                </a:lnTo>
                <a:lnTo>
                  <a:pt x="1381200" y="704796"/>
                </a:lnTo>
                <a:lnTo>
                  <a:pt x="1347096" y="722061"/>
                </a:lnTo>
                <a:lnTo>
                  <a:pt x="1312748" y="738827"/>
                </a:lnTo>
                <a:lnTo>
                  <a:pt x="1278086" y="754856"/>
                </a:lnTo>
                <a:lnTo>
                  <a:pt x="863575" y="935558"/>
                </a:lnTo>
                <a:close/>
              </a:path>
              <a:path w="1397634" h="1805304">
                <a:moveTo>
                  <a:pt x="19596" y="1286669"/>
                </a:moveTo>
                <a:lnTo>
                  <a:pt x="10086" y="1281685"/>
                </a:lnTo>
                <a:lnTo>
                  <a:pt x="3210" y="1273241"/>
                </a:lnTo>
                <a:lnTo>
                  <a:pt x="0" y="1262803"/>
                </a:lnTo>
                <a:lnTo>
                  <a:pt x="1026" y="1252093"/>
                </a:lnTo>
                <a:lnTo>
                  <a:pt x="37121" y="1218314"/>
                </a:lnTo>
                <a:lnTo>
                  <a:pt x="190748" y="1147673"/>
                </a:lnTo>
                <a:lnTo>
                  <a:pt x="234606" y="1128633"/>
                </a:lnTo>
                <a:lnTo>
                  <a:pt x="278680" y="1109982"/>
                </a:lnTo>
                <a:lnTo>
                  <a:pt x="519891" y="1011423"/>
                </a:lnTo>
                <a:lnTo>
                  <a:pt x="630908" y="966665"/>
                </a:lnTo>
                <a:lnTo>
                  <a:pt x="636590" y="965326"/>
                </a:lnTo>
                <a:lnTo>
                  <a:pt x="642311" y="962185"/>
                </a:lnTo>
                <a:lnTo>
                  <a:pt x="649599" y="958737"/>
                </a:lnTo>
                <a:lnTo>
                  <a:pt x="611910" y="918974"/>
                </a:lnTo>
                <a:lnTo>
                  <a:pt x="578568" y="876429"/>
                </a:lnTo>
                <a:lnTo>
                  <a:pt x="548250" y="831977"/>
                </a:lnTo>
                <a:lnTo>
                  <a:pt x="519636" y="786490"/>
                </a:lnTo>
                <a:lnTo>
                  <a:pt x="491405" y="740840"/>
                </a:lnTo>
                <a:lnTo>
                  <a:pt x="462235" y="695901"/>
                </a:lnTo>
                <a:lnTo>
                  <a:pt x="428000" y="647467"/>
                </a:lnTo>
                <a:lnTo>
                  <a:pt x="392985" y="599564"/>
                </a:lnTo>
                <a:lnTo>
                  <a:pt x="375071" y="576271"/>
                </a:lnTo>
                <a:lnTo>
                  <a:pt x="366522" y="562991"/>
                </a:lnTo>
                <a:lnTo>
                  <a:pt x="362640" y="552092"/>
                </a:lnTo>
                <a:lnTo>
                  <a:pt x="363578" y="543518"/>
                </a:lnTo>
                <a:lnTo>
                  <a:pt x="369487" y="537213"/>
                </a:lnTo>
                <a:lnTo>
                  <a:pt x="380780" y="533415"/>
                </a:lnTo>
                <a:lnTo>
                  <a:pt x="390386" y="535548"/>
                </a:lnTo>
                <a:lnTo>
                  <a:pt x="462003" y="618571"/>
                </a:lnTo>
                <a:lnTo>
                  <a:pt x="489612" y="653198"/>
                </a:lnTo>
                <a:lnTo>
                  <a:pt x="516442" y="688356"/>
                </a:lnTo>
                <a:lnTo>
                  <a:pt x="542889" y="725421"/>
                </a:lnTo>
                <a:lnTo>
                  <a:pt x="594270" y="800961"/>
                </a:lnTo>
                <a:lnTo>
                  <a:pt x="620491" y="838323"/>
                </a:lnTo>
                <a:lnTo>
                  <a:pt x="634958" y="856892"/>
                </a:lnTo>
                <a:lnTo>
                  <a:pt x="650573" y="875226"/>
                </a:lnTo>
                <a:lnTo>
                  <a:pt x="684639" y="913789"/>
                </a:lnTo>
                <a:lnTo>
                  <a:pt x="844542" y="944023"/>
                </a:lnTo>
                <a:lnTo>
                  <a:pt x="770396" y="977054"/>
                </a:lnTo>
                <a:lnTo>
                  <a:pt x="765769" y="979195"/>
                </a:lnTo>
                <a:lnTo>
                  <a:pt x="761378" y="981683"/>
                </a:lnTo>
                <a:lnTo>
                  <a:pt x="754728" y="984949"/>
                </a:lnTo>
                <a:lnTo>
                  <a:pt x="801966" y="1049753"/>
                </a:lnTo>
                <a:lnTo>
                  <a:pt x="805304" y="1054230"/>
                </a:lnTo>
                <a:lnTo>
                  <a:pt x="717910" y="1037705"/>
                </a:lnTo>
                <a:lnTo>
                  <a:pt x="716904" y="1040833"/>
                </a:lnTo>
                <a:lnTo>
                  <a:pt x="656736" y="1029456"/>
                </a:lnTo>
                <a:lnTo>
                  <a:pt x="652675" y="1030197"/>
                </a:lnTo>
                <a:lnTo>
                  <a:pt x="648504" y="1031519"/>
                </a:lnTo>
                <a:lnTo>
                  <a:pt x="644679" y="1032606"/>
                </a:lnTo>
                <a:lnTo>
                  <a:pt x="359475" y="1146196"/>
                </a:lnTo>
                <a:lnTo>
                  <a:pt x="264530" y="1184818"/>
                </a:lnTo>
                <a:lnTo>
                  <a:pt x="220669" y="1203542"/>
                </a:lnTo>
                <a:lnTo>
                  <a:pt x="177204" y="1223161"/>
                </a:lnTo>
                <a:lnTo>
                  <a:pt x="90463" y="1263198"/>
                </a:lnTo>
                <a:lnTo>
                  <a:pt x="67330" y="1274281"/>
                </a:lnTo>
                <a:lnTo>
                  <a:pt x="55687" y="1279780"/>
                </a:lnTo>
                <a:lnTo>
                  <a:pt x="43844" y="1284845"/>
                </a:lnTo>
                <a:lnTo>
                  <a:pt x="31072" y="1287840"/>
                </a:lnTo>
                <a:lnTo>
                  <a:pt x="19596" y="1286669"/>
                </a:lnTo>
                <a:close/>
              </a:path>
              <a:path w="1397634" h="1805304">
                <a:moveTo>
                  <a:pt x="998074" y="1374338"/>
                </a:moveTo>
                <a:lnTo>
                  <a:pt x="965262" y="1354387"/>
                </a:lnTo>
                <a:lnTo>
                  <a:pt x="890292" y="1266988"/>
                </a:lnTo>
                <a:lnTo>
                  <a:pt x="856596" y="1226291"/>
                </a:lnTo>
                <a:lnTo>
                  <a:pt x="823589" y="1185043"/>
                </a:lnTo>
                <a:lnTo>
                  <a:pt x="791503" y="1143063"/>
                </a:lnTo>
                <a:lnTo>
                  <a:pt x="760565" y="1100165"/>
                </a:lnTo>
                <a:lnTo>
                  <a:pt x="731007" y="1056167"/>
                </a:lnTo>
                <a:lnTo>
                  <a:pt x="727520" y="1050682"/>
                </a:lnTo>
                <a:lnTo>
                  <a:pt x="723396" y="1045378"/>
                </a:lnTo>
                <a:lnTo>
                  <a:pt x="717910" y="1037705"/>
                </a:lnTo>
                <a:lnTo>
                  <a:pt x="805304" y="1054230"/>
                </a:lnTo>
                <a:lnTo>
                  <a:pt x="825627" y="1081485"/>
                </a:lnTo>
                <a:lnTo>
                  <a:pt x="850054" y="1112456"/>
                </a:lnTo>
                <a:lnTo>
                  <a:pt x="882335" y="1151415"/>
                </a:lnTo>
                <a:lnTo>
                  <a:pt x="977626" y="1263077"/>
                </a:lnTo>
                <a:lnTo>
                  <a:pt x="1013840" y="1305386"/>
                </a:lnTo>
                <a:lnTo>
                  <a:pt x="1017990" y="1310356"/>
                </a:lnTo>
                <a:lnTo>
                  <a:pt x="1034210" y="1345996"/>
                </a:lnTo>
                <a:lnTo>
                  <a:pt x="1032090" y="1355562"/>
                </a:lnTo>
                <a:lnTo>
                  <a:pt x="1026146" y="1364716"/>
                </a:lnTo>
                <a:lnTo>
                  <a:pt x="1017525" y="1371607"/>
                </a:lnTo>
                <a:lnTo>
                  <a:pt x="1008008" y="1374708"/>
                </a:lnTo>
                <a:lnTo>
                  <a:pt x="998074" y="1374338"/>
                </a:lnTo>
                <a:close/>
              </a:path>
              <a:path w="1397634" h="1805304">
                <a:moveTo>
                  <a:pt x="495783" y="1804740"/>
                </a:moveTo>
                <a:lnTo>
                  <a:pt x="463522" y="1777254"/>
                </a:lnTo>
                <a:lnTo>
                  <a:pt x="463494" y="1769926"/>
                </a:lnTo>
                <a:lnTo>
                  <a:pt x="464324" y="1763070"/>
                </a:lnTo>
                <a:lnTo>
                  <a:pt x="472728" y="1724579"/>
                </a:lnTo>
                <a:lnTo>
                  <a:pt x="487082" y="1663419"/>
                </a:lnTo>
                <a:lnTo>
                  <a:pt x="547539" y="1438003"/>
                </a:lnTo>
                <a:lnTo>
                  <a:pt x="592290" y="1272404"/>
                </a:lnTo>
                <a:lnTo>
                  <a:pt x="613478" y="1194195"/>
                </a:lnTo>
                <a:lnTo>
                  <a:pt x="639945" y="1096788"/>
                </a:lnTo>
                <a:lnTo>
                  <a:pt x="653212" y="1048093"/>
                </a:lnTo>
                <a:lnTo>
                  <a:pt x="654549" y="1042615"/>
                </a:lnTo>
                <a:lnTo>
                  <a:pt x="655304" y="1037027"/>
                </a:lnTo>
                <a:lnTo>
                  <a:pt x="656736" y="1029456"/>
                </a:lnTo>
                <a:lnTo>
                  <a:pt x="716904" y="1040833"/>
                </a:lnTo>
                <a:lnTo>
                  <a:pt x="715715" y="1044529"/>
                </a:lnTo>
                <a:lnTo>
                  <a:pt x="714416" y="1048204"/>
                </a:lnTo>
                <a:lnTo>
                  <a:pt x="712934" y="1053655"/>
                </a:lnTo>
                <a:lnTo>
                  <a:pt x="621382" y="1400455"/>
                </a:lnTo>
                <a:lnTo>
                  <a:pt x="572770" y="1584219"/>
                </a:lnTo>
                <a:lnTo>
                  <a:pt x="547112" y="1681004"/>
                </a:lnTo>
                <a:lnTo>
                  <a:pt x="534626" y="1727503"/>
                </a:lnTo>
                <a:lnTo>
                  <a:pt x="521702" y="1773919"/>
                </a:lnTo>
                <a:lnTo>
                  <a:pt x="519633" y="1781672"/>
                </a:lnTo>
                <a:lnTo>
                  <a:pt x="517289" y="1790880"/>
                </a:lnTo>
                <a:lnTo>
                  <a:pt x="511639" y="1795240"/>
                </a:lnTo>
                <a:lnTo>
                  <a:pt x="505322" y="1799861"/>
                </a:lnTo>
                <a:lnTo>
                  <a:pt x="498122" y="1803919"/>
                </a:lnTo>
                <a:lnTo>
                  <a:pt x="495783" y="1804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Управляющая кнопка: домой 17">
            <a:hlinkClick r:id="rId2" action="ppaction://hlinksldjump" highlightClick="1"/>
          </p:cNvPr>
          <p:cNvSpPr/>
          <p:nvPr/>
        </p:nvSpPr>
        <p:spPr>
          <a:xfrm>
            <a:off x="339062" y="9258300"/>
            <a:ext cx="1066800" cy="873632"/>
          </a:xfrm>
          <a:prstGeom prst="actionButtonHom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https://gas-kvas.com/grafic/uploads/posts/2024-01/gas-kvas-com-p-znak-voprosa-sinii-na-prozrachnom-fone-38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8" b="96453" l="20326" r="78587">
                        <a14:foregroundMark x1="46957" y1="72973" x2="46848" y2="770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8600" y="419100"/>
            <a:ext cx="88392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436423"/>
              </p:ext>
            </p:extLst>
          </p:nvPr>
        </p:nvGraphicFramePr>
        <p:xfrm>
          <a:off x="2667000" y="647700"/>
          <a:ext cx="11658602" cy="8975856"/>
        </p:xfrm>
        <a:graphic>
          <a:graphicData uri="http://schemas.openxmlformats.org/drawingml/2006/table">
            <a:tbl>
              <a:tblPr firstRow="1" firstCol="1" bandRow="1"/>
              <a:tblGrid>
                <a:gridCol w="1160374">
                  <a:extLst>
                    <a:ext uri="{9D8B030D-6E8A-4147-A177-3AD203B41FA5}">
                      <a16:colId xmlns:a16="http://schemas.microsoft.com/office/drawing/2014/main" val="314870626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84637548"/>
                    </a:ext>
                  </a:extLst>
                </a:gridCol>
                <a:gridCol w="1167232">
                  <a:extLst>
                    <a:ext uri="{9D8B030D-6E8A-4147-A177-3AD203B41FA5}">
                      <a16:colId xmlns:a16="http://schemas.microsoft.com/office/drawing/2014/main" val="221792667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2887881371"/>
                    </a:ext>
                  </a:extLst>
                </a:gridCol>
                <a:gridCol w="1167232">
                  <a:extLst>
                    <a:ext uri="{9D8B030D-6E8A-4147-A177-3AD203B41FA5}">
                      <a16:colId xmlns:a16="http://schemas.microsoft.com/office/drawing/2014/main" val="8491220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2544814283"/>
                    </a:ext>
                  </a:extLst>
                </a:gridCol>
                <a:gridCol w="1167232">
                  <a:extLst>
                    <a:ext uri="{9D8B030D-6E8A-4147-A177-3AD203B41FA5}">
                      <a16:colId xmlns:a16="http://schemas.microsoft.com/office/drawing/2014/main" val="278254022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2879013747"/>
                    </a:ext>
                  </a:extLst>
                </a:gridCol>
                <a:gridCol w="1167232">
                  <a:extLst>
                    <a:ext uri="{9D8B030D-6E8A-4147-A177-3AD203B41FA5}">
                      <a16:colId xmlns:a16="http://schemas.microsoft.com/office/drawing/2014/main" val="1547508571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452463130"/>
                    </a:ext>
                  </a:extLst>
                </a:gridCol>
              </a:tblGrid>
              <a:tr h="10111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Ь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0339659"/>
                  </a:ext>
                </a:extLst>
              </a:tr>
              <a:tr h="10111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Ь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5675985"/>
                  </a:ext>
                </a:extLst>
              </a:tr>
              <a:tr h="10111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Щ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081862"/>
                  </a:ext>
                </a:extLst>
              </a:tr>
              <a:tr h="10111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Ы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0383409"/>
                  </a:ext>
                </a:extLst>
              </a:tr>
              <a:tr h="10111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33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CC00C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CC00C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CC00C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CC00C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CC00C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4892381"/>
                  </a:ext>
                </a:extLst>
              </a:tr>
              <a:tr h="10111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33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6633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6633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6633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6633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Ь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7053643"/>
                  </a:ext>
                </a:extLst>
              </a:tr>
              <a:tr h="10111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33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6633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6633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6633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9080691"/>
                  </a:ext>
                </a:extLst>
              </a:tr>
              <a:tr h="10111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33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00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7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200" b="1" i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</a:t>
                      </a:r>
                      <a:endParaRPr lang="ru-RU" sz="7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429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97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502262"/>
            <a:ext cx="13585825" cy="9813290"/>
            <a:chOff x="504579" y="473728"/>
            <a:chExt cx="13585825" cy="9813290"/>
          </a:xfrm>
        </p:grpSpPr>
        <p:sp>
          <p:nvSpPr>
            <p:cNvPr id="3" name="object 3"/>
            <p:cNvSpPr/>
            <p:nvPr/>
          </p:nvSpPr>
          <p:spPr>
            <a:xfrm>
              <a:off x="504579" y="473728"/>
              <a:ext cx="13585825" cy="9806940"/>
            </a:xfrm>
            <a:custGeom>
              <a:avLst/>
              <a:gdLst/>
              <a:ahLst/>
              <a:cxnLst/>
              <a:rect l="l" t="t" r="r" b="b"/>
              <a:pathLst>
                <a:path w="13585825" h="9806940">
                  <a:moveTo>
                    <a:pt x="13585497" y="9805129"/>
                  </a:moveTo>
                  <a:lnTo>
                    <a:pt x="916870" y="9806617"/>
                  </a:lnTo>
                  <a:lnTo>
                    <a:pt x="0" y="1551579"/>
                  </a:lnTo>
                  <a:lnTo>
                    <a:pt x="759" y="1500382"/>
                  </a:lnTo>
                  <a:lnTo>
                    <a:pt x="14593" y="1460511"/>
                  </a:lnTo>
                  <a:lnTo>
                    <a:pt x="38508" y="1419521"/>
                  </a:lnTo>
                  <a:lnTo>
                    <a:pt x="70913" y="1377587"/>
                  </a:lnTo>
                  <a:lnTo>
                    <a:pt x="113019" y="1360132"/>
                  </a:lnTo>
                  <a:lnTo>
                    <a:pt x="12358969" y="0"/>
                  </a:lnTo>
                  <a:lnTo>
                    <a:pt x="12403983" y="7778"/>
                  </a:lnTo>
                  <a:lnTo>
                    <a:pt x="12445079" y="41548"/>
                  </a:lnTo>
                  <a:lnTo>
                    <a:pt x="12477952" y="76231"/>
                  </a:lnTo>
                  <a:lnTo>
                    <a:pt x="12501097" y="111995"/>
                  </a:lnTo>
                  <a:lnTo>
                    <a:pt x="12514413" y="161628"/>
                  </a:lnTo>
                  <a:lnTo>
                    <a:pt x="12562079" y="590789"/>
                  </a:lnTo>
                  <a:lnTo>
                    <a:pt x="760326" y="1901586"/>
                  </a:lnTo>
                  <a:lnTo>
                    <a:pt x="710652" y="1932659"/>
                  </a:lnTo>
                  <a:lnTo>
                    <a:pt x="665156" y="1963269"/>
                  </a:lnTo>
                  <a:lnTo>
                    <a:pt x="625927" y="1993182"/>
                  </a:lnTo>
                  <a:lnTo>
                    <a:pt x="602831" y="2034081"/>
                  </a:lnTo>
                  <a:lnTo>
                    <a:pt x="583250" y="2074590"/>
                  </a:lnTo>
                  <a:lnTo>
                    <a:pt x="568405" y="2114573"/>
                  </a:lnTo>
                  <a:lnTo>
                    <a:pt x="560922" y="2166517"/>
                  </a:lnTo>
                  <a:lnTo>
                    <a:pt x="559220" y="2205040"/>
                  </a:lnTo>
                  <a:lnTo>
                    <a:pt x="573582" y="2254558"/>
                  </a:lnTo>
                  <a:lnTo>
                    <a:pt x="602270" y="2302484"/>
                  </a:lnTo>
                  <a:lnTo>
                    <a:pt x="640509" y="2349349"/>
                  </a:lnTo>
                  <a:lnTo>
                    <a:pt x="682121" y="2383061"/>
                  </a:lnTo>
                  <a:lnTo>
                    <a:pt x="725922" y="2416531"/>
                  </a:lnTo>
                  <a:lnTo>
                    <a:pt x="771903" y="2436980"/>
                  </a:lnTo>
                  <a:lnTo>
                    <a:pt x="822658" y="2456899"/>
                  </a:lnTo>
                  <a:lnTo>
                    <a:pt x="877981" y="2463532"/>
                  </a:lnTo>
                  <a:lnTo>
                    <a:pt x="12625167" y="1158796"/>
                  </a:lnTo>
                  <a:lnTo>
                    <a:pt x="12665823" y="1524845"/>
                  </a:lnTo>
                  <a:lnTo>
                    <a:pt x="867403" y="2835272"/>
                  </a:lnTo>
                  <a:lnTo>
                    <a:pt x="821160" y="2865964"/>
                  </a:lnTo>
                  <a:lnTo>
                    <a:pt x="781095" y="2908748"/>
                  </a:lnTo>
                  <a:lnTo>
                    <a:pt x="745209" y="2951069"/>
                  </a:lnTo>
                  <a:lnTo>
                    <a:pt x="714993" y="2992759"/>
                  </a:lnTo>
                  <a:lnTo>
                    <a:pt x="693134" y="3033521"/>
                  </a:lnTo>
                  <a:lnTo>
                    <a:pt x="682227" y="3085845"/>
                  </a:lnTo>
                  <a:lnTo>
                    <a:pt x="683466" y="3149598"/>
                  </a:lnTo>
                  <a:lnTo>
                    <a:pt x="695342" y="3199391"/>
                  </a:lnTo>
                  <a:lnTo>
                    <a:pt x="718558" y="3247925"/>
                  </a:lnTo>
                  <a:lnTo>
                    <a:pt x="749924" y="3282775"/>
                  </a:lnTo>
                  <a:lnTo>
                    <a:pt x="789049" y="3316764"/>
                  </a:lnTo>
                  <a:lnTo>
                    <a:pt x="832850" y="3350234"/>
                  </a:lnTo>
                  <a:lnTo>
                    <a:pt x="878830" y="3370683"/>
                  </a:lnTo>
                  <a:lnTo>
                    <a:pt x="929586" y="3390602"/>
                  </a:lnTo>
                  <a:lnTo>
                    <a:pt x="12727509" y="2080230"/>
                  </a:lnTo>
                  <a:lnTo>
                    <a:pt x="12768165" y="2446279"/>
                  </a:lnTo>
                  <a:lnTo>
                    <a:pt x="1024163" y="3750662"/>
                  </a:lnTo>
                  <a:lnTo>
                    <a:pt x="971146" y="3769328"/>
                  </a:lnTo>
                  <a:lnTo>
                    <a:pt x="923502" y="3787398"/>
                  </a:lnTo>
                  <a:lnTo>
                    <a:pt x="882035" y="3817560"/>
                  </a:lnTo>
                  <a:lnTo>
                    <a:pt x="846149" y="3859880"/>
                  </a:lnTo>
                  <a:lnTo>
                    <a:pt x="815933" y="3901570"/>
                  </a:lnTo>
                  <a:lnTo>
                    <a:pt x="794073" y="3942333"/>
                  </a:lnTo>
                  <a:lnTo>
                    <a:pt x="783167" y="3994656"/>
                  </a:lnTo>
                  <a:lnTo>
                    <a:pt x="783004" y="4045787"/>
                  </a:lnTo>
                  <a:lnTo>
                    <a:pt x="795784" y="4108258"/>
                  </a:lnTo>
                  <a:lnTo>
                    <a:pt x="816504" y="4144291"/>
                  </a:lnTo>
                  <a:lnTo>
                    <a:pt x="848177" y="4191885"/>
                  </a:lnTo>
                  <a:lnTo>
                    <a:pt x="886805" y="4225929"/>
                  </a:lnTo>
                  <a:lnTo>
                    <a:pt x="929263" y="4259548"/>
                  </a:lnTo>
                  <a:lnTo>
                    <a:pt x="973990" y="4267358"/>
                  </a:lnTo>
                  <a:lnTo>
                    <a:pt x="1024090" y="4274572"/>
                  </a:lnTo>
                  <a:lnTo>
                    <a:pt x="1079861" y="4281156"/>
                  </a:lnTo>
                  <a:lnTo>
                    <a:pt x="12827047" y="2976419"/>
                  </a:lnTo>
                  <a:lnTo>
                    <a:pt x="12867703" y="3342469"/>
                  </a:lnTo>
                  <a:lnTo>
                    <a:pt x="1068287" y="4653006"/>
                  </a:lnTo>
                  <a:lnTo>
                    <a:pt x="1018455" y="4671319"/>
                  </a:lnTo>
                  <a:lnTo>
                    <a:pt x="974799" y="4701724"/>
                  </a:lnTo>
                  <a:lnTo>
                    <a:pt x="936516" y="4731532"/>
                  </a:lnTo>
                  <a:lnTo>
                    <a:pt x="906797" y="4773167"/>
                  </a:lnTo>
                  <a:lnTo>
                    <a:pt x="887434" y="4826430"/>
                  </a:lnTo>
                  <a:lnTo>
                    <a:pt x="877622" y="4878632"/>
                  </a:lnTo>
                  <a:lnTo>
                    <a:pt x="879359" y="4942330"/>
                  </a:lnTo>
                  <a:lnTo>
                    <a:pt x="889244" y="4992344"/>
                  </a:lnTo>
                  <a:lnTo>
                    <a:pt x="908084" y="5041364"/>
                  </a:lnTo>
                  <a:lnTo>
                    <a:pt x="936473" y="5089323"/>
                  </a:lnTo>
                  <a:lnTo>
                    <a:pt x="973609" y="5123533"/>
                  </a:lnTo>
                  <a:lnTo>
                    <a:pt x="1019399" y="5156781"/>
                  </a:lnTo>
                  <a:lnTo>
                    <a:pt x="1069757" y="5176744"/>
                  </a:lnTo>
                  <a:lnTo>
                    <a:pt x="1123488" y="5183555"/>
                  </a:lnTo>
                  <a:lnTo>
                    <a:pt x="1180801" y="5189967"/>
                  </a:lnTo>
                  <a:lnTo>
                    <a:pt x="12927986" y="3885231"/>
                  </a:lnTo>
                  <a:lnTo>
                    <a:pt x="12968643" y="4251280"/>
                  </a:lnTo>
                  <a:lnTo>
                    <a:pt x="1165944" y="5562182"/>
                  </a:lnTo>
                  <a:lnTo>
                    <a:pt x="1113027" y="5580837"/>
                  </a:lnTo>
                  <a:lnTo>
                    <a:pt x="1064886" y="5598962"/>
                  </a:lnTo>
                  <a:lnTo>
                    <a:pt x="1027905" y="5641404"/>
                  </a:lnTo>
                  <a:lnTo>
                    <a:pt x="1002017" y="5682614"/>
                  </a:lnTo>
                  <a:lnTo>
                    <a:pt x="987976" y="5735286"/>
                  </a:lnTo>
                  <a:lnTo>
                    <a:pt x="982889" y="5786963"/>
                  </a:lnTo>
                  <a:lnTo>
                    <a:pt x="986666" y="5850434"/>
                  </a:lnTo>
                  <a:lnTo>
                    <a:pt x="997049" y="5900393"/>
                  </a:lnTo>
                  <a:lnTo>
                    <a:pt x="1016982" y="5949292"/>
                  </a:lnTo>
                  <a:lnTo>
                    <a:pt x="1045064" y="5984507"/>
                  </a:lnTo>
                  <a:lnTo>
                    <a:pt x="1084099" y="6031284"/>
                  </a:lnTo>
                  <a:lnTo>
                    <a:pt x="1126996" y="6052075"/>
                  </a:lnTo>
                  <a:lnTo>
                    <a:pt x="1174070" y="6072403"/>
                  </a:lnTo>
                  <a:lnTo>
                    <a:pt x="1225920" y="6092200"/>
                  </a:lnTo>
                  <a:lnTo>
                    <a:pt x="13027524" y="4781420"/>
                  </a:lnTo>
                  <a:lnTo>
                    <a:pt x="13068181" y="5147469"/>
                  </a:lnTo>
                  <a:lnTo>
                    <a:pt x="1266577" y="6458250"/>
                  </a:lnTo>
                  <a:lnTo>
                    <a:pt x="1220334" y="6488942"/>
                  </a:lnTo>
                  <a:lnTo>
                    <a:pt x="1177465" y="6506481"/>
                  </a:lnTo>
                  <a:lnTo>
                    <a:pt x="1141579" y="6548801"/>
                  </a:lnTo>
                  <a:lnTo>
                    <a:pt x="1112358" y="6590381"/>
                  </a:lnTo>
                  <a:lnTo>
                    <a:pt x="1094089" y="6643523"/>
                  </a:lnTo>
                  <a:lnTo>
                    <a:pt x="1085371" y="6695603"/>
                  </a:lnTo>
                  <a:lnTo>
                    <a:pt x="1086204" y="6746623"/>
                  </a:lnTo>
                  <a:lnTo>
                    <a:pt x="1095501" y="6809481"/>
                  </a:lnTo>
                  <a:lnTo>
                    <a:pt x="1109963" y="6858987"/>
                  </a:lnTo>
                  <a:lnTo>
                    <a:pt x="1133976" y="6907432"/>
                  </a:lnTo>
                  <a:lnTo>
                    <a:pt x="1169121" y="6941863"/>
                  </a:lnTo>
                  <a:lnTo>
                    <a:pt x="1205340" y="6963397"/>
                  </a:lnTo>
                  <a:lnTo>
                    <a:pt x="1246448" y="6984387"/>
                  </a:lnTo>
                  <a:lnTo>
                    <a:pt x="1289821" y="6992348"/>
                  </a:lnTo>
                  <a:lnTo>
                    <a:pt x="1335639" y="7000037"/>
                  </a:lnTo>
                  <a:lnTo>
                    <a:pt x="13128464" y="5690232"/>
                  </a:lnTo>
                  <a:lnTo>
                    <a:pt x="13169121" y="6056281"/>
                  </a:lnTo>
                  <a:lnTo>
                    <a:pt x="1425118" y="7360663"/>
                  </a:lnTo>
                  <a:lnTo>
                    <a:pt x="1370112" y="7379551"/>
                  </a:lnTo>
                  <a:lnTo>
                    <a:pt x="1318091" y="7398107"/>
                  </a:lnTo>
                  <a:lnTo>
                    <a:pt x="1270845" y="7416133"/>
                  </a:lnTo>
                  <a:lnTo>
                    <a:pt x="1232968" y="7458674"/>
                  </a:lnTo>
                  <a:lnTo>
                    <a:pt x="1203299" y="7500303"/>
                  </a:lnTo>
                  <a:lnTo>
                    <a:pt x="1184285" y="7553528"/>
                  </a:lnTo>
                  <a:lnTo>
                    <a:pt x="1175417" y="7605625"/>
                  </a:lnTo>
                  <a:lnTo>
                    <a:pt x="1178995" y="7669118"/>
                  </a:lnTo>
                  <a:lnTo>
                    <a:pt x="1189378" y="7719077"/>
                  </a:lnTo>
                  <a:lnTo>
                    <a:pt x="1209312" y="7767976"/>
                  </a:lnTo>
                  <a:lnTo>
                    <a:pt x="1238796" y="7815813"/>
                  </a:lnTo>
                  <a:lnTo>
                    <a:pt x="1277830" y="7862590"/>
                  </a:lnTo>
                  <a:lnTo>
                    <a:pt x="1322716" y="7883161"/>
                  </a:lnTo>
                  <a:lnTo>
                    <a:pt x="1374168" y="7903002"/>
                  </a:lnTo>
                  <a:lnTo>
                    <a:pt x="1427592" y="7897069"/>
                  </a:lnTo>
                  <a:lnTo>
                    <a:pt x="1485402" y="7903426"/>
                  </a:lnTo>
                  <a:lnTo>
                    <a:pt x="13229404" y="6599043"/>
                  </a:lnTo>
                  <a:lnTo>
                    <a:pt x="13270060" y="6965093"/>
                  </a:lnTo>
                  <a:lnTo>
                    <a:pt x="1471142" y="8275574"/>
                  </a:lnTo>
                  <a:lnTo>
                    <a:pt x="1422404" y="8293766"/>
                  </a:lnTo>
                  <a:lnTo>
                    <a:pt x="1379843" y="8324049"/>
                  </a:lnTo>
                  <a:lnTo>
                    <a:pt x="1342057" y="8353802"/>
                  </a:lnTo>
                  <a:lnTo>
                    <a:pt x="1312696" y="8408176"/>
                  </a:lnTo>
                  <a:lnTo>
                    <a:pt x="1289394" y="8449098"/>
                  </a:lnTo>
                  <a:lnTo>
                    <a:pt x="1276448" y="8501648"/>
                  </a:lnTo>
                  <a:lnTo>
                    <a:pt x="1275349" y="8565661"/>
                  </a:lnTo>
                  <a:lnTo>
                    <a:pt x="1287225" y="8615454"/>
                  </a:lnTo>
                  <a:lnTo>
                    <a:pt x="1310441" y="8663988"/>
                  </a:lnTo>
                  <a:lnTo>
                    <a:pt x="1341806" y="8698839"/>
                  </a:lnTo>
                  <a:lnTo>
                    <a:pt x="1382333" y="8745450"/>
                  </a:lnTo>
                  <a:lnTo>
                    <a:pt x="1416005" y="8767266"/>
                  </a:lnTo>
                  <a:lnTo>
                    <a:pt x="1453802" y="8788624"/>
                  </a:lnTo>
                  <a:lnTo>
                    <a:pt x="1495266" y="8809575"/>
                  </a:lnTo>
                  <a:lnTo>
                    <a:pt x="1538538" y="8817547"/>
                  </a:lnTo>
                  <a:lnTo>
                    <a:pt x="13330344" y="7507855"/>
                  </a:lnTo>
                  <a:lnTo>
                    <a:pt x="13371000" y="7873904"/>
                  </a:lnTo>
                  <a:lnTo>
                    <a:pt x="1626998" y="9178287"/>
                  </a:lnTo>
                  <a:lnTo>
                    <a:pt x="1572489" y="9197119"/>
                  </a:lnTo>
                  <a:lnTo>
                    <a:pt x="1521562" y="9215553"/>
                  </a:lnTo>
                  <a:lnTo>
                    <a:pt x="1476812" y="9246080"/>
                  </a:lnTo>
                  <a:lnTo>
                    <a:pt x="1439433" y="9288566"/>
                  </a:lnTo>
                  <a:lnTo>
                    <a:pt x="1410212" y="9330146"/>
                  </a:lnTo>
                  <a:lnTo>
                    <a:pt x="1391944" y="9383287"/>
                  </a:lnTo>
                  <a:lnTo>
                    <a:pt x="1383226" y="9435368"/>
                  </a:lnTo>
                  <a:lnTo>
                    <a:pt x="1384058" y="9486388"/>
                  </a:lnTo>
                  <a:lnTo>
                    <a:pt x="1397833" y="9548748"/>
                  </a:lnTo>
                  <a:lnTo>
                    <a:pt x="1420742" y="9584538"/>
                  </a:lnTo>
                  <a:lnTo>
                    <a:pt x="1454603" y="9631889"/>
                  </a:lnTo>
                  <a:lnTo>
                    <a:pt x="1494226" y="9665823"/>
                  </a:lnTo>
                  <a:lnTo>
                    <a:pt x="1536684" y="9699441"/>
                  </a:lnTo>
                  <a:lnTo>
                    <a:pt x="1582813" y="9719874"/>
                  </a:lnTo>
                  <a:lnTo>
                    <a:pt x="1632913" y="9727088"/>
                  </a:lnTo>
                  <a:lnTo>
                    <a:pt x="1688684" y="9733672"/>
                  </a:lnTo>
                  <a:lnTo>
                    <a:pt x="13432686" y="8429289"/>
                  </a:lnTo>
                  <a:lnTo>
                    <a:pt x="13585497" y="9805129"/>
                  </a:lnTo>
                  <a:close/>
                </a:path>
                <a:path w="13585825" h="9806940">
                  <a:moveTo>
                    <a:pt x="12625167" y="1158796"/>
                  </a:moveTo>
                  <a:lnTo>
                    <a:pt x="877981" y="2463532"/>
                  </a:lnTo>
                  <a:lnTo>
                    <a:pt x="921556" y="2445914"/>
                  </a:lnTo>
                  <a:lnTo>
                    <a:pt x="962991" y="2428534"/>
                  </a:lnTo>
                  <a:lnTo>
                    <a:pt x="1001676" y="2411459"/>
                  </a:lnTo>
                  <a:lnTo>
                    <a:pt x="1035597" y="2382136"/>
                  </a:lnTo>
                  <a:lnTo>
                    <a:pt x="1065546" y="2353253"/>
                  </a:lnTo>
                  <a:lnTo>
                    <a:pt x="1088947" y="2312320"/>
                  </a:lnTo>
                  <a:lnTo>
                    <a:pt x="1109140" y="2271743"/>
                  </a:lnTo>
                  <a:lnTo>
                    <a:pt x="1124443" y="2231709"/>
                  </a:lnTo>
                  <a:lnTo>
                    <a:pt x="1131773" y="2179782"/>
                  </a:lnTo>
                  <a:lnTo>
                    <a:pt x="1132253" y="2141395"/>
                  </a:lnTo>
                  <a:lnTo>
                    <a:pt x="1122290" y="2091389"/>
                  </a:lnTo>
                  <a:lnTo>
                    <a:pt x="1105936" y="2054871"/>
                  </a:lnTo>
                  <a:lnTo>
                    <a:pt x="1083164" y="2019066"/>
                  </a:lnTo>
                  <a:lnTo>
                    <a:pt x="1055349" y="1983821"/>
                  </a:lnTo>
                  <a:lnTo>
                    <a:pt x="1023867" y="1948983"/>
                  </a:lnTo>
                  <a:lnTo>
                    <a:pt x="978922" y="1915641"/>
                  </a:lnTo>
                  <a:lnTo>
                    <a:pt x="927321" y="1895816"/>
                  </a:lnTo>
                  <a:lnTo>
                    <a:pt x="871749" y="1889210"/>
                  </a:lnTo>
                  <a:lnTo>
                    <a:pt x="12562079" y="590789"/>
                  </a:lnTo>
                  <a:lnTo>
                    <a:pt x="12625167" y="1158796"/>
                  </a:lnTo>
                  <a:close/>
                </a:path>
                <a:path w="13585825" h="9806940">
                  <a:moveTo>
                    <a:pt x="12727509" y="2080230"/>
                  </a:moveTo>
                  <a:lnTo>
                    <a:pt x="1073562" y="3374610"/>
                  </a:lnTo>
                  <a:lnTo>
                    <a:pt x="1112729" y="3344704"/>
                  </a:lnTo>
                  <a:lnTo>
                    <a:pt x="1149631" y="3327827"/>
                  </a:lnTo>
                  <a:lnTo>
                    <a:pt x="1180242" y="3298871"/>
                  </a:lnTo>
                  <a:lnTo>
                    <a:pt x="1205275" y="3244978"/>
                  </a:lnTo>
                  <a:lnTo>
                    <a:pt x="1220758" y="3192146"/>
                  </a:lnTo>
                  <a:lnTo>
                    <a:pt x="1227885" y="3140243"/>
                  </a:lnTo>
                  <a:lnTo>
                    <a:pt x="1227848" y="3089134"/>
                  </a:lnTo>
                  <a:lnTo>
                    <a:pt x="1215068" y="3026663"/>
                  </a:lnTo>
                  <a:lnTo>
                    <a:pt x="1192946" y="2978008"/>
                  </a:lnTo>
                  <a:lnTo>
                    <a:pt x="1162675" y="2943036"/>
                  </a:lnTo>
                  <a:lnTo>
                    <a:pt x="1122646" y="2896369"/>
                  </a:lnTo>
                  <a:lnTo>
                    <a:pt x="1079252" y="2875633"/>
                  </a:lnTo>
                  <a:lnTo>
                    <a:pt x="1029681" y="2842804"/>
                  </a:lnTo>
                  <a:lnTo>
                    <a:pt x="976737" y="2823128"/>
                  </a:lnTo>
                  <a:lnTo>
                    <a:pt x="12665823" y="1524845"/>
                  </a:lnTo>
                  <a:lnTo>
                    <a:pt x="12727509" y="2080230"/>
                  </a:lnTo>
                  <a:close/>
                </a:path>
                <a:path w="13585825" h="9806940">
                  <a:moveTo>
                    <a:pt x="12827047" y="2976419"/>
                  </a:moveTo>
                  <a:lnTo>
                    <a:pt x="1136766" y="4274835"/>
                  </a:lnTo>
                  <a:lnTo>
                    <a:pt x="1189882" y="4256158"/>
                  </a:lnTo>
                  <a:lnTo>
                    <a:pt x="1238222" y="4238010"/>
                  </a:lnTo>
                  <a:lnTo>
                    <a:pt x="1277998" y="4208036"/>
                  </a:lnTo>
                  <a:lnTo>
                    <a:pt x="1300636" y="4167188"/>
                  </a:lnTo>
                  <a:lnTo>
                    <a:pt x="1316244" y="4127120"/>
                  </a:lnTo>
                  <a:lnTo>
                    <a:pt x="1325435" y="4087765"/>
                  </a:lnTo>
                  <a:lnTo>
                    <a:pt x="1327416" y="4036432"/>
                  </a:lnTo>
                  <a:lnTo>
                    <a:pt x="1324203" y="3985677"/>
                  </a:lnTo>
                  <a:lnTo>
                    <a:pt x="1311880" y="3935933"/>
                  </a:lnTo>
                  <a:lnTo>
                    <a:pt x="1287917" y="3887482"/>
                  </a:lnTo>
                  <a:lnTo>
                    <a:pt x="1256402" y="3852648"/>
                  </a:lnTo>
                  <a:lnTo>
                    <a:pt x="1218620" y="3818510"/>
                  </a:lnTo>
                  <a:lnTo>
                    <a:pt x="1174819" y="3785041"/>
                  </a:lnTo>
                  <a:lnTo>
                    <a:pt x="1128839" y="3764592"/>
                  </a:lnTo>
                  <a:lnTo>
                    <a:pt x="1079485" y="3757295"/>
                  </a:lnTo>
                  <a:lnTo>
                    <a:pt x="1024163" y="3750662"/>
                  </a:lnTo>
                  <a:lnTo>
                    <a:pt x="12768165" y="2446279"/>
                  </a:lnTo>
                  <a:lnTo>
                    <a:pt x="12827047" y="2976419"/>
                  </a:lnTo>
                  <a:close/>
                </a:path>
                <a:path w="13585825" h="9806940">
                  <a:moveTo>
                    <a:pt x="12927986" y="3885231"/>
                  </a:moveTo>
                  <a:lnTo>
                    <a:pt x="1226108" y="5184935"/>
                  </a:lnTo>
                  <a:lnTo>
                    <a:pt x="1268333" y="5167467"/>
                  </a:lnTo>
                  <a:lnTo>
                    <a:pt x="1306559" y="5137665"/>
                  </a:lnTo>
                  <a:lnTo>
                    <a:pt x="1342671" y="5120876"/>
                  </a:lnTo>
                  <a:lnTo>
                    <a:pt x="1371549" y="5079334"/>
                  </a:lnTo>
                  <a:lnTo>
                    <a:pt x="1397269" y="5050922"/>
                  </a:lnTo>
                  <a:lnTo>
                    <a:pt x="1417003" y="5010395"/>
                  </a:lnTo>
                  <a:lnTo>
                    <a:pt x="1431389" y="4970463"/>
                  </a:lnTo>
                  <a:lnTo>
                    <a:pt x="1438261" y="4918588"/>
                  </a:lnTo>
                  <a:lnTo>
                    <a:pt x="1438256" y="4867476"/>
                  </a:lnTo>
                  <a:lnTo>
                    <a:pt x="1423894" y="4817959"/>
                  </a:lnTo>
                  <a:lnTo>
                    <a:pt x="1395205" y="4770033"/>
                  </a:lnTo>
                  <a:lnTo>
                    <a:pt x="1358369" y="4735790"/>
                  </a:lnTo>
                  <a:lnTo>
                    <a:pt x="1316756" y="4702077"/>
                  </a:lnTo>
                  <a:lnTo>
                    <a:pt x="1274299" y="4668459"/>
                  </a:lnTo>
                  <a:lnTo>
                    <a:pt x="1228169" y="4648026"/>
                  </a:lnTo>
                  <a:lnTo>
                    <a:pt x="1178069" y="4640812"/>
                  </a:lnTo>
                  <a:lnTo>
                    <a:pt x="12867703" y="3342469"/>
                  </a:lnTo>
                  <a:lnTo>
                    <a:pt x="12927986" y="3885231"/>
                  </a:lnTo>
                  <a:close/>
                </a:path>
                <a:path w="13585825" h="9806940">
                  <a:moveTo>
                    <a:pt x="13027524" y="4781420"/>
                  </a:moveTo>
                  <a:lnTo>
                    <a:pt x="1336249" y="6079946"/>
                  </a:lnTo>
                  <a:lnTo>
                    <a:pt x="1387176" y="6061512"/>
                  </a:lnTo>
                  <a:lnTo>
                    <a:pt x="1431926" y="6030986"/>
                  </a:lnTo>
                  <a:lnTo>
                    <a:pt x="1469305" y="5988500"/>
                  </a:lnTo>
                  <a:lnTo>
                    <a:pt x="1498526" y="5946920"/>
                  </a:lnTo>
                  <a:lnTo>
                    <a:pt x="1516795" y="5893778"/>
                  </a:lnTo>
                  <a:lnTo>
                    <a:pt x="1525513" y="5841698"/>
                  </a:lnTo>
                  <a:lnTo>
                    <a:pt x="1524680" y="5790678"/>
                  </a:lnTo>
                  <a:lnTo>
                    <a:pt x="1513393" y="5728041"/>
                  </a:lnTo>
                  <a:lnTo>
                    <a:pt x="1494553" y="5679021"/>
                  </a:lnTo>
                  <a:lnTo>
                    <a:pt x="1466164" y="5631062"/>
                  </a:lnTo>
                  <a:lnTo>
                    <a:pt x="1429028" y="5596852"/>
                  </a:lnTo>
                  <a:lnTo>
                    <a:pt x="1383636" y="5563560"/>
                  </a:lnTo>
                  <a:lnTo>
                    <a:pt x="1332690" y="5556440"/>
                  </a:lnTo>
                  <a:lnTo>
                    <a:pt x="1276969" y="5549851"/>
                  </a:lnTo>
                  <a:lnTo>
                    <a:pt x="12968643" y="4251280"/>
                  </a:lnTo>
                  <a:lnTo>
                    <a:pt x="13027524" y="4781420"/>
                  </a:lnTo>
                  <a:close/>
                </a:path>
                <a:path w="13585825" h="9806940">
                  <a:moveTo>
                    <a:pt x="13128464" y="5690232"/>
                  </a:moveTo>
                  <a:lnTo>
                    <a:pt x="1435199" y="6988979"/>
                  </a:lnTo>
                  <a:lnTo>
                    <a:pt x="1480347" y="6958408"/>
                  </a:lnTo>
                  <a:lnTo>
                    <a:pt x="1520720" y="6928368"/>
                  </a:lnTo>
                  <a:lnTo>
                    <a:pt x="1556109" y="6886103"/>
                  </a:lnTo>
                  <a:lnTo>
                    <a:pt x="1586474" y="6844396"/>
                  </a:lnTo>
                  <a:lnTo>
                    <a:pt x="1610364" y="6790631"/>
                  </a:lnTo>
                  <a:lnTo>
                    <a:pt x="1625299" y="6737859"/>
                  </a:lnTo>
                  <a:lnTo>
                    <a:pt x="1627402" y="6686513"/>
                  </a:lnTo>
                  <a:lnTo>
                    <a:pt x="1616024" y="6636665"/>
                  </a:lnTo>
                  <a:lnTo>
                    <a:pt x="1592500" y="6575387"/>
                  </a:lnTo>
                  <a:lnTo>
                    <a:pt x="1562229" y="6540415"/>
                  </a:lnTo>
                  <a:lnTo>
                    <a:pt x="1523601" y="6506371"/>
                  </a:lnTo>
                  <a:lnTo>
                    <a:pt x="1479651" y="6472918"/>
                  </a:lnTo>
                  <a:lnTo>
                    <a:pt x="1430238" y="6452850"/>
                  </a:lnTo>
                  <a:lnTo>
                    <a:pt x="1376856" y="6446001"/>
                  </a:lnTo>
                  <a:lnTo>
                    <a:pt x="13068181" y="5147469"/>
                  </a:lnTo>
                  <a:lnTo>
                    <a:pt x="13128464" y="5690232"/>
                  </a:lnTo>
                  <a:close/>
                </a:path>
                <a:path w="13585825" h="9806940">
                  <a:moveTo>
                    <a:pt x="13229404" y="6599043"/>
                  </a:moveTo>
                  <a:lnTo>
                    <a:pt x="1485402" y="7903426"/>
                  </a:lnTo>
                  <a:lnTo>
                    <a:pt x="1537921" y="7884815"/>
                  </a:lnTo>
                  <a:lnTo>
                    <a:pt x="1584471" y="7866866"/>
                  </a:lnTo>
                  <a:lnTo>
                    <a:pt x="1624843" y="7836826"/>
                  </a:lnTo>
                  <a:lnTo>
                    <a:pt x="1661634" y="7807184"/>
                  </a:lnTo>
                  <a:lnTo>
                    <a:pt x="1689453" y="7752981"/>
                  </a:lnTo>
                  <a:lnTo>
                    <a:pt x="1709124" y="7712462"/>
                  </a:lnTo>
                  <a:lnTo>
                    <a:pt x="1717842" y="7660382"/>
                  </a:lnTo>
                  <a:lnTo>
                    <a:pt x="1717010" y="7609362"/>
                  </a:lnTo>
                  <a:lnTo>
                    <a:pt x="1707621" y="7559292"/>
                  </a:lnTo>
                  <a:lnTo>
                    <a:pt x="1689876" y="7510151"/>
                  </a:lnTo>
                  <a:lnTo>
                    <a:pt x="1662581" y="7462070"/>
                  </a:lnTo>
                  <a:lnTo>
                    <a:pt x="1625943" y="7427805"/>
                  </a:lnTo>
                  <a:lnTo>
                    <a:pt x="1581147" y="7394446"/>
                  </a:lnTo>
                  <a:lnTo>
                    <a:pt x="1532978" y="7374240"/>
                  </a:lnTo>
                  <a:lnTo>
                    <a:pt x="1481436" y="7367186"/>
                  </a:lnTo>
                  <a:lnTo>
                    <a:pt x="1425118" y="7360663"/>
                  </a:lnTo>
                  <a:lnTo>
                    <a:pt x="13169121" y="6056281"/>
                  </a:lnTo>
                  <a:lnTo>
                    <a:pt x="13229404" y="6599043"/>
                  </a:lnTo>
                  <a:close/>
                </a:path>
                <a:path w="13585825" h="9806940">
                  <a:moveTo>
                    <a:pt x="13330344" y="7507855"/>
                  </a:moveTo>
                  <a:lnTo>
                    <a:pt x="1627473" y="8807669"/>
                  </a:lnTo>
                  <a:lnTo>
                    <a:pt x="1667329" y="8790464"/>
                  </a:lnTo>
                  <a:lnTo>
                    <a:pt x="1702728" y="8760977"/>
                  </a:lnTo>
                  <a:lnTo>
                    <a:pt x="1735070" y="8731828"/>
                  </a:lnTo>
                  <a:lnTo>
                    <a:pt x="1764356" y="8703019"/>
                  </a:lnTo>
                  <a:lnTo>
                    <a:pt x="1791180" y="8648928"/>
                  </a:lnTo>
                  <a:lnTo>
                    <a:pt x="1808662" y="8608652"/>
                  </a:lnTo>
                  <a:lnTo>
                    <a:pt x="1815191" y="8556814"/>
                  </a:lnTo>
                  <a:lnTo>
                    <a:pt x="1813364" y="8505905"/>
                  </a:lnTo>
                  <a:lnTo>
                    <a:pt x="1804066" y="8443047"/>
                  </a:lnTo>
                  <a:lnTo>
                    <a:pt x="1789604" y="8393541"/>
                  </a:lnTo>
                  <a:lnTo>
                    <a:pt x="1765592" y="8345095"/>
                  </a:lnTo>
                  <a:lnTo>
                    <a:pt x="1730446" y="8310665"/>
                  </a:lnTo>
                  <a:lnTo>
                    <a:pt x="1685999" y="8277267"/>
                  </a:lnTo>
                  <a:lnTo>
                    <a:pt x="1636894" y="8269943"/>
                  </a:lnTo>
                  <a:lnTo>
                    <a:pt x="1582416" y="8263215"/>
                  </a:lnTo>
                  <a:lnTo>
                    <a:pt x="13270060" y="6965093"/>
                  </a:lnTo>
                  <a:lnTo>
                    <a:pt x="13330344" y="7507855"/>
                  </a:lnTo>
                  <a:close/>
                </a:path>
                <a:path w="13585825" h="9806940">
                  <a:moveTo>
                    <a:pt x="13432686" y="8429289"/>
                  </a:moveTo>
                  <a:lnTo>
                    <a:pt x="1688684" y="9733672"/>
                  </a:lnTo>
                  <a:lnTo>
                    <a:pt x="1741700" y="9715005"/>
                  </a:lnTo>
                  <a:lnTo>
                    <a:pt x="1789344" y="9696935"/>
                  </a:lnTo>
                  <a:lnTo>
                    <a:pt x="1830811" y="9666773"/>
                  </a:lnTo>
                  <a:lnTo>
                    <a:pt x="1866698" y="9624453"/>
                  </a:lnTo>
                  <a:lnTo>
                    <a:pt x="1895421" y="9582929"/>
                  </a:lnTo>
                  <a:lnTo>
                    <a:pt x="1912595" y="9529909"/>
                  </a:lnTo>
                  <a:lnTo>
                    <a:pt x="1920219" y="9477950"/>
                  </a:lnTo>
                  <a:lnTo>
                    <a:pt x="1918889" y="9426985"/>
                  </a:lnTo>
                  <a:lnTo>
                    <a:pt x="1909004" y="9376971"/>
                  </a:lnTo>
                  <a:lnTo>
                    <a:pt x="1890164" y="9327951"/>
                  </a:lnTo>
                  <a:lnTo>
                    <a:pt x="1861775" y="9279991"/>
                  </a:lnTo>
                  <a:lnTo>
                    <a:pt x="1824639" y="9245782"/>
                  </a:lnTo>
                  <a:lnTo>
                    <a:pt x="1780341" y="9212368"/>
                  </a:lnTo>
                  <a:lnTo>
                    <a:pt x="1733266" y="9192040"/>
                  </a:lnTo>
                  <a:lnTo>
                    <a:pt x="1682818" y="9184865"/>
                  </a:lnTo>
                  <a:lnTo>
                    <a:pt x="1626998" y="9178287"/>
                  </a:lnTo>
                  <a:lnTo>
                    <a:pt x="13371000" y="7873904"/>
                  </a:lnTo>
                  <a:lnTo>
                    <a:pt x="13432686" y="842928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149932" y="1656596"/>
              <a:ext cx="1022350" cy="8630920"/>
            </a:xfrm>
            <a:custGeom>
              <a:avLst/>
              <a:gdLst/>
              <a:ahLst/>
              <a:cxnLst/>
              <a:rect l="l" t="t" r="r" b="b"/>
              <a:pathLst>
                <a:path w="1022350" h="8630920">
                  <a:moveTo>
                    <a:pt x="1022231" y="8630403"/>
                  </a:moveTo>
                  <a:lnTo>
                    <a:pt x="957775" y="8630403"/>
                  </a:lnTo>
                  <a:lnTo>
                    <a:pt x="0" y="7071"/>
                  </a:lnTo>
                  <a:lnTo>
                    <a:pt x="63670" y="0"/>
                  </a:lnTo>
                  <a:lnTo>
                    <a:pt x="1022231" y="8630403"/>
                  </a:lnTo>
                  <a:close/>
                </a:path>
              </a:pathLst>
            </a:custGeom>
            <a:solidFill>
              <a:srgbClr val="EC66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62683" y="1025664"/>
              <a:ext cx="12171045" cy="9261475"/>
            </a:xfrm>
            <a:custGeom>
              <a:avLst/>
              <a:gdLst/>
              <a:ahLst/>
              <a:cxnLst/>
              <a:rect l="l" t="t" r="r" b="b"/>
              <a:pathLst>
                <a:path w="12171044" h="9261475">
                  <a:moveTo>
                    <a:pt x="11199965" y="31838"/>
                  </a:moveTo>
                  <a:lnTo>
                    <a:pt x="11196434" y="0"/>
                  </a:lnTo>
                  <a:lnTo>
                    <a:pt x="0" y="1243571"/>
                  </a:lnTo>
                  <a:lnTo>
                    <a:pt x="3530" y="1275410"/>
                  </a:lnTo>
                  <a:lnTo>
                    <a:pt x="11199965" y="31838"/>
                  </a:lnTo>
                  <a:close/>
                </a:path>
                <a:path w="12171044" h="9261475">
                  <a:moveTo>
                    <a:pt x="11274920" y="706742"/>
                  </a:moveTo>
                  <a:lnTo>
                    <a:pt x="11271390" y="674916"/>
                  </a:lnTo>
                  <a:lnTo>
                    <a:pt x="74955" y="1918474"/>
                  </a:lnTo>
                  <a:lnTo>
                    <a:pt x="78486" y="1950313"/>
                  </a:lnTo>
                  <a:lnTo>
                    <a:pt x="11274920" y="706742"/>
                  </a:lnTo>
                  <a:close/>
                </a:path>
                <a:path w="12171044" h="9261475">
                  <a:moveTo>
                    <a:pt x="11349533" y="1378470"/>
                  </a:moveTo>
                  <a:lnTo>
                    <a:pt x="11346002" y="1346631"/>
                  </a:lnTo>
                  <a:lnTo>
                    <a:pt x="149555" y="2590203"/>
                  </a:lnTo>
                  <a:lnTo>
                    <a:pt x="153098" y="2622029"/>
                  </a:lnTo>
                  <a:lnTo>
                    <a:pt x="11349533" y="1378470"/>
                  </a:lnTo>
                  <a:close/>
                </a:path>
                <a:path w="12171044" h="9261475">
                  <a:moveTo>
                    <a:pt x="11424145" y="2050186"/>
                  </a:moveTo>
                  <a:lnTo>
                    <a:pt x="11420602" y="2018360"/>
                  </a:lnTo>
                  <a:lnTo>
                    <a:pt x="224167" y="3261918"/>
                  </a:lnTo>
                  <a:lnTo>
                    <a:pt x="227698" y="3293757"/>
                  </a:lnTo>
                  <a:lnTo>
                    <a:pt x="11424145" y="2050186"/>
                  </a:lnTo>
                  <a:close/>
                </a:path>
                <a:path w="12171044" h="9261475">
                  <a:moveTo>
                    <a:pt x="11498745" y="2721914"/>
                  </a:moveTo>
                  <a:lnTo>
                    <a:pt x="11495215" y="2690076"/>
                  </a:lnTo>
                  <a:lnTo>
                    <a:pt x="298780" y="3933647"/>
                  </a:lnTo>
                  <a:lnTo>
                    <a:pt x="302310" y="3965473"/>
                  </a:lnTo>
                  <a:lnTo>
                    <a:pt x="11498745" y="2721914"/>
                  </a:lnTo>
                  <a:close/>
                </a:path>
                <a:path w="12171044" h="9261475">
                  <a:moveTo>
                    <a:pt x="11573358" y="3393630"/>
                  </a:moveTo>
                  <a:lnTo>
                    <a:pt x="11569814" y="3361804"/>
                  </a:lnTo>
                  <a:lnTo>
                    <a:pt x="373380" y="4605363"/>
                  </a:lnTo>
                  <a:lnTo>
                    <a:pt x="376923" y="4637202"/>
                  </a:lnTo>
                  <a:lnTo>
                    <a:pt x="11573358" y="3393630"/>
                  </a:lnTo>
                  <a:close/>
                </a:path>
                <a:path w="12171044" h="9261475">
                  <a:moveTo>
                    <a:pt x="11647957" y="4065359"/>
                  </a:moveTo>
                  <a:lnTo>
                    <a:pt x="11644427" y="4033520"/>
                  </a:lnTo>
                  <a:lnTo>
                    <a:pt x="447992" y="5277091"/>
                  </a:lnTo>
                  <a:lnTo>
                    <a:pt x="451523" y="5308930"/>
                  </a:lnTo>
                  <a:lnTo>
                    <a:pt x="11647957" y="4065359"/>
                  </a:lnTo>
                  <a:close/>
                </a:path>
                <a:path w="12171044" h="9261475">
                  <a:moveTo>
                    <a:pt x="11722570" y="4737087"/>
                  </a:moveTo>
                  <a:lnTo>
                    <a:pt x="11719027" y="4705248"/>
                  </a:lnTo>
                  <a:lnTo>
                    <a:pt x="522592" y="5948807"/>
                  </a:lnTo>
                  <a:lnTo>
                    <a:pt x="526135" y="5980646"/>
                  </a:lnTo>
                  <a:lnTo>
                    <a:pt x="11722570" y="4737087"/>
                  </a:lnTo>
                  <a:close/>
                </a:path>
                <a:path w="12171044" h="9261475">
                  <a:moveTo>
                    <a:pt x="11797170" y="5408803"/>
                  </a:moveTo>
                  <a:lnTo>
                    <a:pt x="11793639" y="5376964"/>
                  </a:lnTo>
                  <a:lnTo>
                    <a:pt x="597204" y="6620535"/>
                  </a:lnTo>
                  <a:lnTo>
                    <a:pt x="600735" y="6652374"/>
                  </a:lnTo>
                  <a:lnTo>
                    <a:pt x="11797170" y="5408803"/>
                  </a:lnTo>
                  <a:close/>
                </a:path>
                <a:path w="12171044" h="9261475">
                  <a:moveTo>
                    <a:pt x="11872138" y="6083706"/>
                  </a:moveTo>
                  <a:lnTo>
                    <a:pt x="11868595" y="6051880"/>
                  </a:lnTo>
                  <a:lnTo>
                    <a:pt x="672160" y="7295439"/>
                  </a:lnTo>
                  <a:lnTo>
                    <a:pt x="675703" y="7327278"/>
                  </a:lnTo>
                  <a:lnTo>
                    <a:pt x="11872138" y="6083706"/>
                  </a:lnTo>
                  <a:close/>
                </a:path>
                <a:path w="12171044" h="9261475">
                  <a:moveTo>
                    <a:pt x="11946738" y="6755435"/>
                  </a:moveTo>
                  <a:lnTo>
                    <a:pt x="11943207" y="6723596"/>
                  </a:lnTo>
                  <a:lnTo>
                    <a:pt x="746772" y="7967167"/>
                  </a:lnTo>
                  <a:lnTo>
                    <a:pt x="750303" y="7998993"/>
                  </a:lnTo>
                  <a:lnTo>
                    <a:pt x="11946738" y="6755435"/>
                  </a:lnTo>
                  <a:close/>
                </a:path>
                <a:path w="12171044" h="9261475">
                  <a:moveTo>
                    <a:pt x="12021350" y="7427150"/>
                  </a:moveTo>
                  <a:lnTo>
                    <a:pt x="12017807" y="7395324"/>
                  </a:lnTo>
                  <a:lnTo>
                    <a:pt x="821372" y="8638883"/>
                  </a:lnTo>
                  <a:lnTo>
                    <a:pt x="824915" y="8670722"/>
                  </a:lnTo>
                  <a:lnTo>
                    <a:pt x="12021350" y="7427150"/>
                  </a:lnTo>
                  <a:close/>
                </a:path>
                <a:path w="12171044" h="9261475">
                  <a:moveTo>
                    <a:pt x="12095950" y="8098879"/>
                  </a:moveTo>
                  <a:lnTo>
                    <a:pt x="12092419" y="8067040"/>
                  </a:lnTo>
                  <a:lnTo>
                    <a:pt x="1339557" y="9261335"/>
                  </a:lnTo>
                  <a:lnTo>
                    <a:pt x="1629727" y="9261335"/>
                  </a:lnTo>
                  <a:lnTo>
                    <a:pt x="12095950" y="8098879"/>
                  </a:lnTo>
                  <a:close/>
                </a:path>
                <a:path w="12171044" h="9261475">
                  <a:moveTo>
                    <a:pt x="12170562" y="8770595"/>
                  </a:moveTo>
                  <a:lnTo>
                    <a:pt x="12167032" y="8738768"/>
                  </a:lnTo>
                  <a:lnTo>
                    <a:pt x="7462012" y="9261335"/>
                  </a:lnTo>
                  <a:lnTo>
                    <a:pt x="7752169" y="9261335"/>
                  </a:lnTo>
                  <a:lnTo>
                    <a:pt x="12170562" y="8770595"/>
                  </a:lnTo>
                  <a:close/>
                </a:path>
              </a:pathLst>
            </a:custGeom>
            <a:solidFill>
              <a:srgbClr val="F1ECE6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3334864" y="2764986"/>
            <a:ext cx="4953136" cy="7520733"/>
            <a:chOff x="12324216" y="531288"/>
            <a:chExt cx="5963920" cy="931354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24216" y="4787445"/>
              <a:ext cx="5963783" cy="505683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4034427" y="531291"/>
              <a:ext cx="4253865" cy="3418840"/>
            </a:xfrm>
            <a:custGeom>
              <a:avLst/>
              <a:gdLst/>
              <a:ahLst/>
              <a:cxnLst/>
              <a:rect l="l" t="t" r="r" b="b"/>
              <a:pathLst>
                <a:path w="4253865" h="3418840">
                  <a:moveTo>
                    <a:pt x="638873" y="3301009"/>
                  </a:moveTo>
                  <a:lnTo>
                    <a:pt x="256362" y="2891129"/>
                  </a:lnTo>
                  <a:lnTo>
                    <a:pt x="255384" y="2893745"/>
                  </a:lnTo>
                  <a:lnTo>
                    <a:pt x="94716" y="3417214"/>
                  </a:lnTo>
                  <a:lnTo>
                    <a:pt x="97726" y="3418332"/>
                  </a:lnTo>
                  <a:lnTo>
                    <a:pt x="638873" y="3301009"/>
                  </a:lnTo>
                  <a:close/>
                </a:path>
                <a:path w="4253865" h="3418840">
                  <a:moveTo>
                    <a:pt x="654608" y="2886430"/>
                  </a:moveTo>
                  <a:lnTo>
                    <a:pt x="654215" y="2874734"/>
                  </a:lnTo>
                  <a:lnTo>
                    <a:pt x="649135" y="2863748"/>
                  </a:lnTo>
                  <a:lnTo>
                    <a:pt x="640143" y="2855557"/>
                  </a:lnTo>
                  <a:lnTo>
                    <a:pt x="629107" y="2851531"/>
                  </a:lnTo>
                  <a:lnTo>
                    <a:pt x="617410" y="2851924"/>
                  </a:lnTo>
                  <a:lnTo>
                    <a:pt x="567512" y="2886964"/>
                  </a:lnTo>
                  <a:lnTo>
                    <a:pt x="531279" y="2919272"/>
                  </a:lnTo>
                  <a:lnTo>
                    <a:pt x="497878" y="2953867"/>
                  </a:lnTo>
                  <a:lnTo>
                    <a:pt x="467461" y="2990685"/>
                  </a:lnTo>
                  <a:lnTo>
                    <a:pt x="461251" y="3008261"/>
                  </a:lnTo>
                  <a:lnTo>
                    <a:pt x="462419" y="3017647"/>
                  </a:lnTo>
                  <a:lnTo>
                    <a:pt x="466483" y="3026143"/>
                  </a:lnTo>
                  <a:lnTo>
                    <a:pt x="473367" y="3032874"/>
                  </a:lnTo>
                  <a:lnTo>
                    <a:pt x="484543" y="3038259"/>
                  </a:lnTo>
                  <a:lnTo>
                    <a:pt x="496404" y="3038995"/>
                  </a:lnTo>
                  <a:lnTo>
                    <a:pt x="507580" y="3035300"/>
                  </a:lnTo>
                  <a:lnTo>
                    <a:pt x="516699" y="3027388"/>
                  </a:lnTo>
                  <a:lnTo>
                    <a:pt x="544385" y="2994342"/>
                  </a:lnTo>
                  <a:lnTo>
                    <a:pt x="574586" y="2963100"/>
                  </a:lnTo>
                  <a:lnTo>
                    <a:pt x="607263" y="2933776"/>
                  </a:lnTo>
                  <a:lnTo>
                    <a:pt x="642391" y="2906458"/>
                  </a:lnTo>
                  <a:lnTo>
                    <a:pt x="650582" y="2897467"/>
                  </a:lnTo>
                  <a:lnTo>
                    <a:pt x="654608" y="2886430"/>
                  </a:lnTo>
                  <a:close/>
                </a:path>
                <a:path w="4253865" h="3418840">
                  <a:moveTo>
                    <a:pt x="996086" y="2750553"/>
                  </a:moveTo>
                  <a:lnTo>
                    <a:pt x="992568" y="2738869"/>
                  </a:lnTo>
                  <a:lnTo>
                    <a:pt x="985050" y="2729814"/>
                  </a:lnTo>
                  <a:lnTo>
                    <a:pt x="974648" y="2724226"/>
                  </a:lnTo>
                  <a:lnTo>
                    <a:pt x="962456" y="2722956"/>
                  </a:lnTo>
                  <a:lnTo>
                    <a:pt x="915022" y="2729344"/>
                  </a:lnTo>
                  <a:lnTo>
                    <a:pt x="867930" y="2738755"/>
                  </a:lnTo>
                  <a:lnTo>
                    <a:pt x="821423" y="2751213"/>
                  </a:lnTo>
                  <a:lnTo>
                    <a:pt x="775741" y="2766745"/>
                  </a:lnTo>
                  <a:lnTo>
                    <a:pt x="755167" y="2799054"/>
                  </a:lnTo>
                  <a:lnTo>
                    <a:pt x="757059" y="2806306"/>
                  </a:lnTo>
                  <a:lnTo>
                    <a:pt x="763739" y="2816783"/>
                  </a:lnTo>
                  <a:lnTo>
                    <a:pt x="773379" y="2823616"/>
                  </a:lnTo>
                  <a:lnTo>
                    <a:pt x="784796" y="2826334"/>
                  </a:lnTo>
                  <a:lnTo>
                    <a:pt x="796836" y="2824416"/>
                  </a:lnTo>
                  <a:lnTo>
                    <a:pt x="838936" y="2810281"/>
                  </a:lnTo>
                  <a:lnTo>
                    <a:pt x="881761" y="2798800"/>
                  </a:lnTo>
                  <a:lnTo>
                    <a:pt x="925029" y="2790075"/>
                  </a:lnTo>
                  <a:lnTo>
                    <a:pt x="968476" y="2784183"/>
                  </a:lnTo>
                  <a:lnTo>
                    <a:pt x="980160" y="2780665"/>
                  </a:lnTo>
                  <a:lnTo>
                    <a:pt x="989215" y="2773146"/>
                  </a:lnTo>
                  <a:lnTo>
                    <a:pt x="994803" y="2762745"/>
                  </a:lnTo>
                  <a:lnTo>
                    <a:pt x="996086" y="2750553"/>
                  </a:lnTo>
                  <a:close/>
                </a:path>
                <a:path w="4253865" h="3418840">
                  <a:moveTo>
                    <a:pt x="1353629" y="2820530"/>
                  </a:moveTo>
                  <a:lnTo>
                    <a:pt x="1328978" y="2787142"/>
                  </a:lnTo>
                  <a:lnTo>
                    <a:pt x="1286446" y="2768092"/>
                  </a:lnTo>
                  <a:lnTo>
                    <a:pt x="1240561" y="2751315"/>
                  </a:lnTo>
                  <a:lnTo>
                    <a:pt x="1183449" y="2735923"/>
                  </a:lnTo>
                  <a:lnTo>
                    <a:pt x="1143596" y="2730144"/>
                  </a:lnTo>
                  <a:lnTo>
                    <a:pt x="1133767" y="2733713"/>
                  </a:lnTo>
                  <a:lnTo>
                    <a:pt x="1125728" y="2740406"/>
                  </a:lnTo>
                  <a:lnTo>
                    <a:pt x="1120292" y="2749664"/>
                  </a:lnTo>
                  <a:lnTo>
                    <a:pt x="1119009" y="2753118"/>
                  </a:lnTo>
                  <a:lnTo>
                    <a:pt x="1119149" y="2754477"/>
                  </a:lnTo>
                  <a:lnTo>
                    <a:pt x="1119454" y="2766618"/>
                  </a:lnTo>
                  <a:lnTo>
                    <a:pt x="1124229" y="2777350"/>
                  </a:lnTo>
                  <a:lnTo>
                    <a:pt x="1132662" y="2785503"/>
                  </a:lnTo>
                  <a:lnTo>
                    <a:pt x="1143952" y="2789936"/>
                  </a:lnTo>
                  <a:lnTo>
                    <a:pt x="1170266" y="2795066"/>
                  </a:lnTo>
                  <a:lnTo>
                    <a:pt x="1196327" y="2801518"/>
                  </a:lnTo>
                  <a:lnTo>
                    <a:pt x="1246936" y="2817838"/>
                  </a:lnTo>
                  <a:lnTo>
                    <a:pt x="1286878" y="2834640"/>
                  </a:lnTo>
                  <a:lnTo>
                    <a:pt x="1309306" y="2845676"/>
                  </a:lnTo>
                  <a:lnTo>
                    <a:pt x="1320952" y="2848826"/>
                  </a:lnTo>
                  <a:lnTo>
                    <a:pt x="1332623" y="2847314"/>
                  </a:lnTo>
                  <a:lnTo>
                    <a:pt x="1342898" y="2841599"/>
                  </a:lnTo>
                  <a:lnTo>
                    <a:pt x="1350403" y="2832150"/>
                  </a:lnTo>
                  <a:lnTo>
                    <a:pt x="1353629" y="2820530"/>
                  </a:lnTo>
                  <a:close/>
                </a:path>
                <a:path w="4253865" h="3418840">
                  <a:moveTo>
                    <a:pt x="1576095" y="773925"/>
                  </a:moveTo>
                  <a:lnTo>
                    <a:pt x="1546237" y="749300"/>
                  </a:lnTo>
                  <a:lnTo>
                    <a:pt x="1525308" y="746239"/>
                  </a:lnTo>
                  <a:lnTo>
                    <a:pt x="1504200" y="748728"/>
                  </a:lnTo>
                  <a:lnTo>
                    <a:pt x="1483220" y="752449"/>
                  </a:lnTo>
                  <a:lnTo>
                    <a:pt x="1441386" y="761009"/>
                  </a:lnTo>
                  <a:lnTo>
                    <a:pt x="1391475" y="770826"/>
                  </a:lnTo>
                  <a:lnTo>
                    <a:pt x="842556" y="879259"/>
                  </a:lnTo>
                  <a:lnTo>
                    <a:pt x="839139" y="879462"/>
                  </a:lnTo>
                  <a:lnTo>
                    <a:pt x="835152" y="879424"/>
                  </a:lnTo>
                  <a:lnTo>
                    <a:pt x="831570" y="879233"/>
                  </a:lnTo>
                  <a:lnTo>
                    <a:pt x="835063" y="871054"/>
                  </a:lnTo>
                  <a:lnTo>
                    <a:pt x="837552" y="864463"/>
                  </a:lnTo>
                  <a:lnTo>
                    <a:pt x="876846" y="781646"/>
                  </a:lnTo>
                  <a:lnTo>
                    <a:pt x="895096" y="743470"/>
                  </a:lnTo>
                  <a:lnTo>
                    <a:pt x="913511" y="705370"/>
                  </a:lnTo>
                  <a:lnTo>
                    <a:pt x="1044790" y="436765"/>
                  </a:lnTo>
                  <a:lnTo>
                    <a:pt x="1110678" y="302590"/>
                  </a:lnTo>
                  <a:lnTo>
                    <a:pt x="1154772" y="213182"/>
                  </a:lnTo>
                  <a:lnTo>
                    <a:pt x="1174978" y="173583"/>
                  </a:lnTo>
                  <a:lnTo>
                    <a:pt x="1195781" y="134264"/>
                  </a:lnTo>
                  <a:lnTo>
                    <a:pt x="1216748" y="94996"/>
                  </a:lnTo>
                  <a:lnTo>
                    <a:pt x="1237424" y="55613"/>
                  </a:lnTo>
                  <a:lnTo>
                    <a:pt x="1241056" y="48425"/>
                  </a:lnTo>
                  <a:lnTo>
                    <a:pt x="1244219" y="40855"/>
                  </a:lnTo>
                  <a:lnTo>
                    <a:pt x="1246454" y="33147"/>
                  </a:lnTo>
                  <a:lnTo>
                    <a:pt x="1247279" y="25514"/>
                  </a:lnTo>
                  <a:lnTo>
                    <a:pt x="1246327" y="18719"/>
                  </a:lnTo>
                  <a:lnTo>
                    <a:pt x="1243787" y="11658"/>
                  </a:lnTo>
                  <a:lnTo>
                    <a:pt x="1240002" y="5486"/>
                  </a:lnTo>
                  <a:lnTo>
                    <a:pt x="1235265" y="1397"/>
                  </a:lnTo>
                  <a:lnTo>
                    <a:pt x="1229372" y="0"/>
                  </a:lnTo>
                  <a:lnTo>
                    <a:pt x="1222375" y="673"/>
                  </a:lnTo>
                  <a:lnTo>
                    <a:pt x="1215021" y="2628"/>
                  </a:lnTo>
                  <a:lnTo>
                    <a:pt x="1208036" y="5080"/>
                  </a:lnTo>
                  <a:lnTo>
                    <a:pt x="1203210" y="7023"/>
                  </a:lnTo>
                  <a:lnTo>
                    <a:pt x="1200048" y="13665"/>
                  </a:lnTo>
                  <a:lnTo>
                    <a:pt x="1197190" y="18770"/>
                  </a:lnTo>
                  <a:lnTo>
                    <a:pt x="1171435" y="64058"/>
                  </a:lnTo>
                  <a:lnTo>
                    <a:pt x="1145374" y="109118"/>
                  </a:lnTo>
                  <a:lnTo>
                    <a:pt x="1119530" y="154241"/>
                  </a:lnTo>
                  <a:lnTo>
                    <a:pt x="1094409" y="199720"/>
                  </a:lnTo>
                  <a:lnTo>
                    <a:pt x="1070546" y="245808"/>
                  </a:lnTo>
                  <a:lnTo>
                    <a:pt x="1047851" y="291706"/>
                  </a:lnTo>
                  <a:lnTo>
                    <a:pt x="1025258" y="337642"/>
                  </a:lnTo>
                  <a:lnTo>
                    <a:pt x="1002741" y="383616"/>
                  </a:lnTo>
                  <a:lnTo>
                    <a:pt x="980300" y="429641"/>
                  </a:lnTo>
                  <a:lnTo>
                    <a:pt x="935583" y="521766"/>
                  </a:lnTo>
                  <a:lnTo>
                    <a:pt x="777125" y="849960"/>
                  </a:lnTo>
                  <a:lnTo>
                    <a:pt x="774153" y="855357"/>
                  </a:lnTo>
                  <a:lnTo>
                    <a:pt x="768731" y="865708"/>
                  </a:lnTo>
                  <a:lnTo>
                    <a:pt x="755523" y="841819"/>
                  </a:lnTo>
                  <a:lnTo>
                    <a:pt x="742924" y="819200"/>
                  </a:lnTo>
                  <a:lnTo>
                    <a:pt x="731240" y="797217"/>
                  </a:lnTo>
                  <a:lnTo>
                    <a:pt x="720763" y="775258"/>
                  </a:lnTo>
                  <a:lnTo>
                    <a:pt x="702602" y="731710"/>
                  </a:lnTo>
                  <a:lnTo>
                    <a:pt x="685126" y="687832"/>
                  </a:lnTo>
                  <a:lnTo>
                    <a:pt x="667550" y="644029"/>
                  </a:lnTo>
                  <a:lnTo>
                    <a:pt x="649097" y="600735"/>
                  </a:lnTo>
                  <a:lnTo>
                    <a:pt x="629831" y="559269"/>
                  </a:lnTo>
                  <a:lnTo>
                    <a:pt x="609663" y="518172"/>
                  </a:lnTo>
                  <a:lnTo>
                    <a:pt x="568426" y="436346"/>
                  </a:lnTo>
                  <a:lnTo>
                    <a:pt x="546608" y="414147"/>
                  </a:lnTo>
                  <a:lnTo>
                    <a:pt x="534365" y="415467"/>
                  </a:lnTo>
                  <a:lnTo>
                    <a:pt x="526999" y="420522"/>
                  </a:lnTo>
                  <a:lnTo>
                    <a:pt x="524154" y="428967"/>
                  </a:lnTo>
                  <a:lnTo>
                    <a:pt x="525640" y="440829"/>
                  </a:lnTo>
                  <a:lnTo>
                    <a:pt x="531317" y="456145"/>
                  </a:lnTo>
                  <a:lnTo>
                    <a:pt x="537870" y="469938"/>
                  </a:lnTo>
                  <a:lnTo>
                    <a:pt x="544220" y="483641"/>
                  </a:lnTo>
                  <a:lnTo>
                    <a:pt x="556539" y="511746"/>
                  </a:lnTo>
                  <a:lnTo>
                    <a:pt x="568909" y="539788"/>
                  </a:lnTo>
                  <a:lnTo>
                    <a:pt x="581063" y="567905"/>
                  </a:lnTo>
                  <a:lnTo>
                    <a:pt x="592696" y="596290"/>
                  </a:lnTo>
                  <a:lnTo>
                    <a:pt x="609473" y="640689"/>
                  </a:lnTo>
                  <a:lnTo>
                    <a:pt x="641057" y="730427"/>
                  </a:lnTo>
                  <a:lnTo>
                    <a:pt x="657809" y="775017"/>
                  </a:lnTo>
                  <a:lnTo>
                    <a:pt x="676465" y="818934"/>
                  </a:lnTo>
                  <a:lnTo>
                    <a:pt x="697992" y="861822"/>
                  </a:lnTo>
                  <a:lnTo>
                    <a:pt x="723366" y="903287"/>
                  </a:lnTo>
                  <a:lnTo>
                    <a:pt x="715238" y="905141"/>
                  </a:lnTo>
                  <a:lnTo>
                    <a:pt x="708761" y="907034"/>
                  </a:lnTo>
                  <a:lnTo>
                    <a:pt x="702729" y="907122"/>
                  </a:lnTo>
                  <a:lnTo>
                    <a:pt x="508876" y="939723"/>
                  </a:lnTo>
                  <a:lnTo>
                    <a:pt x="460438" y="947991"/>
                  </a:lnTo>
                  <a:lnTo>
                    <a:pt x="412026" y="956348"/>
                  </a:lnTo>
                  <a:lnTo>
                    <a:pt x="363639" y="964819"/>
                  </a:lnTo>
                  <a:lnTo>
                    <a:pt x="315302" y="973442"/>
                  </a:lnTo>
                  <a:lnTo>
                    <a:pt x="266661" y="982472"/>
                  </a:lnTo>
                  <a:lnTo>
                    <a:pt x="218160" y="991933"/>
                  </a:lnTo>
                  <a:lnTo>
                    <a:pt x="169748" y="1001725"/>
                  </a:lnTo>
                  <a:lnTo>
                    <a:pt x="121399" y="1011745"/>
                  </a:lnTo>
                  <a:lnTo>
                    <a:pt x="73088" y="1021867"/>
                  </a:lnTo>
                  <a:lnTo>
                    <a:pt x="34798" y="1033665"/>
                  </a:lnTo>
                  <a:lnTo>
                    <a:pt x="0" y="1065720"/>
                  </a:lnTo>
                  <a:lnTo>
                    <a:pt x="914" y="1076972"/>
                  </a:lnTo>
                  <a:lnTo>
                    <a:pt x="5981" y="1087031"/>
                  </a:lnTo>
                  <a:lnTo>
                    <a:pt x="14465" y="1094168"/>
                  </a:lnTo>
                  <a:lnTo>
                    <a:pt x="25793" y="1097915"/>
                  </a:lnTo>
                  <a:lnTo>
                    <a:pt x="39357" y="1097724"/>
                  </a:lnTo>
                  <a:lnTo>
                    <a:pt x="52438" y="1095248"/>
                  </a:lnTo>
                  <a:lnTo>
                    <a:pt x="65405" y="1092288"/>
                  </a:lnTo>
                  <a:lnTo>
                    <a:pt x="78320" y="1089177"/>
                  </a:lnTo>
                  <a:lnTo>
                    <a:pt x="91224" y="1086243"/>
                  </a:lnTo>
                  <a:lnTo>
                    <a:pt x="139509" y="1075715"/>
                  </a:lnTo>
                  <a:lnTo>
                    <a:pt x="187693" y="1065123"/>
                  </a:lnTo>
                  <a:lnTo>
                    <a:pt x="235927" y="1054989"/>
                  </a:lnTo>
                  <a:lnTo>
                    <a:pt x="284365" y="1045845"/>
                  </a:lnTo>
                  <a:lnTo>
                    <a:pt x="336626" y="1036802"/>
                  </a:lnTo>
                  <a:lnTo>
                    <a:pt x="388861" y="1027963"/>
                  </a:lnTo>
                  <a:lnTo>
                    <a:pt x="441083" y="1019289"/>
                  </a:lnTo>
                  <a:lnTo>
                    <a:pt x="493293" y="1010729"/>
                  </a:lnTo>
                  <a:lnTo>
                    <a:pt x="597662" y="993775"/>
                  </a:lnTo>
                  <a:lnTo>
                    <a:pt x="701967" y="976757"/>
                  </a:lnTo>
                  <a:lnTo>
                    <a:pt x="706069" y="976503"/>
                  </a:lnTo>
                  <a:lnTo>
                    <a:pt x="710577" y="976096"/>
                  </a:lnTo>
                  <a:lnTo>
                    <a:pt x="714832" y="976261"/>
                  </a:lnTo>
                  <a:lnTo>
                    <a:pt x="711708" y="983576"/>
                  </a:lnTo>
                  <a:lnTo>
                    <a:pt x="709701" y="989050"/>
                  </a:lnTo>
                  <a:lnTo>
                    <a:pt x="707136" y="994283"/>
                  </a:lnTo>
                  <a:lnTo>
                    <a:pt x="658710" y="1086713"/>
                  </a:lnTo>
                  <a:lnTo>
                    <a:pt x="586168" y="1225486"/>
                  </a:lnTo>
                  <a:lnTo>
                    <a:pt x="417233" y="1549641"/>
                  </a:lnTo>
                  <a:lnTo>
                    <a:pt x="388378" y="1607642"/>
                  </a:lnTo>
                  <a:lnTo>
                    <a:pt x="360692" y="1666392"/>
                  </a:lnTo>
                  <a:lnTo>
                    <a:pt x="353364" y="1695246"/>
                  </a:lnTo>
                  <a:lnTo>
                    <a:pt x="355117" y="1703158"/>
                  </a:lnTo>
                  <a:lnTo>
                    <a:pt x="358178" y="1711159"/>
                  </a:lnTo>
                  <a:lnTo>
                    <a:pt x="362432" y="1717992"/>
                  </a:lnTo>
                  <a:lnTo>
                    <a:pt x="367753" y="1722374"/>
                  </a:lnTo>
                  <a:lnTo>
                    <a:pt x="374510" y="1723707"/>
                  </a:lnTo>
                  <a:lnTo>
                    <a:pt x="382460" y="1722742"/>
                  </a:lnTo>
                  <a:lnTo>
                    <a:pt x="390626" y="1720253"/>
                  </a:lnTo>
                  <a:lnTo>
                    <a:pt x="398030" y="1716989"/>
                  </a:lnTo>
                  <a:lnTo>
                    <a:pt x="404710" y="1713852"/>
                  </a:lnTo>
                  <a:lnTo>
                    <a:pt x="409117" y="1705076"/>
                  </a:lnTo>
                  <a:lnTo>
                    <a:pt x="412940" y="1697710"/>
                  </a:lnTo>
                  <a:lnTo>
                    <a:pt x="436308" y="1653730"/>
                  </a:lnTo>
                  <a:lnTo>
                    <a:pt x="459257" y="1609572"/>
                  </a:lnTo>
                  <a:lnTo>
                    <a:pt x="506679" y="1517573"/>
                  </a:lnTo>
                  <a:lnTo>
                    <a:pt x="767168" y="1011275"/>
                  </a:lnTo>
                  <a:lnTo>
                    <a:pt x="768896" y="1008011"/>
                  </a:lnTo>
                  <a:lnTo>
                    <a:pt x="771017" y="1004595"/>
                  </a:lnTo>
                  <a:lnTo>
                    <a:pt x="774750" y="998194"/>
                  </a:lnTo>
                  <a:lnTo>
                    <a:pt x="778586" y="1007160"/>
                  </a:lnTo>
                  <a:lnTo>
                    <a:pt x="781570" y="1013421"/>
                  </a:lnTo>
                  <a:lnTo>
                    <a:pt x="783869" y="1019733"/>
                  </a:lnTo>
                  <a:lnTo>
                    <a:pt x="801319" y="1064399"/>
                  </a:lnTo>
                  <a:lnTo>
                    <a:pt x="820051" y="1108430"/>
                  </a:lnTo>
                  <a:lnTo>
                    <a:pt x="839876" y="1151928"/>
                  </a:lnTo>
                  <a:lnTo>
                    <a:pt x="860615" y="1194968"/>
                  </a:lnTo>
                  <a:lnTo>
                    <a:pt x="882078" y="1237665"/>
                  </a:lnTo>
                  <a:lnTo>
                    <a:pt x="904100" y="1280071"/>
                  </a:lnTo>
                  <a:lnTo>
                    <a:pt x="926477" y="1322311"/>
                  </a:lnTo>
                  <a:lnTo>
                    <a:pt x="949045" y="1364462"/>
                  </a:lnTo>
                  <a:lnTo>
                    <a:pt x="973493" y="1394561"/>
                  </a:lnTo>
                  <a:lnTo>
                    <a:pt x="992632" y="1402905"/>
                  </a:lnTo>
                  <a:lnTo>
                    <a:pt x="1002931" y="1401889"/>
                  </a:lnTo>
                  <a:lnTo>
                    <a:pt x="1013167" y="1396847"/>
                  </a:lnTo>
                  <a:lnTo>
                    <a:pt x="1021194" y="1388935"/>
                  </a:lnTo>
                  <a:lnTo>
                    <a:pt x="1025461" y="1379740"/>
                  </a:lnTo>
                  <a:lnTo>
                    <a:pt x="1026401" y="1369580"/>
                  </a:lnTo>
                  <a:lnTo>
                    <a:pt x="1024458" y="1358709"/>
                  </a:lnTo>
                  <a:lnTo>
                    <a:pt x="989241" y="1288021"/>
                  </a:lnTo>
                  <a:lnTo>
                    <a:pt x="964476" y="1241920"/>
                  </a:lnTo>
                  <a:lnTo>
                    <a:pt x="939812" y="1195806"/>
                  </a:lnTo>
                  <a:lnTo>
                    <a:pt x="915441" y="1149553"/>
                  </a:lnTo>
                  <a:lnTo>
                    <a:pt x="891514" y="1103045"/>
                  </a:lnTo>
                  <a:lnTo>
                    <a:pt x="873747" y="1066342"/>
                  </a:lnTo>
                  <a:lnTo>
                    <a:pt x="856919" y="1029042"/>
                  </a:lnTo>
                  <a:lnTo>
                    <a:pt x="840435" y="991273"/>
                  </a:lnTo>
                  <a:lnTo>
                    <a:pt x="823658" y="953122"/>
                  </a:lnTo>
                  <a:lnTo>
                    <a:pt x="831088" y="951306"/>
                  </a:lnTo>
                  <a:lnTo>
                    <a:pt x="836079" y="949769"/>
                  </a:lnTo>
                  <a:lnTo>
                    <a:pt x="841222" y="948639"/>
                  </a:lnTo>
                  <a:lnTo>
                    <a:pt x="943127" y="927760"/>
                  </a:lnTo>
                  <a:lnTo>
                    <a:pt x="994117" y="917409"/>
                  </a:lnTo>
                  <a:lnTo>
                    <a:pt x="1045146" y="907186"/>
                  </a:lnTo>
                  <a:lnTo>
                    <a:pt x="1096276" y="897229"/>
                  </a:lnTo>
                  <a:lnTo>
                    <a:pt x="1249857" y="867575"/>
                  </a:lnTo>
                  <a:lnTo>
                    <a:pt x="1301013" y="857605"/>
                  </a:lnTo>
                  <a:lnTo>
                    <a:pt x="1352118" y="847521"/>
                  </a:lnTo>
                  <a:lnTo>
                    <a:pt x="1403134" y="837272"/>
                  </a:lnTo>
                  <a:lnTo>
                    <a:pt x="1441691" y="828802"/>
                  </a:lnTo>
                  <a:lnTo>
                    <a:pt x="1480096" y="819518"/>
                  </a:lnTo>
                  <a:lnTo>
                    <a:pt x="1518361" y="809675"/>
                  </a:lnTo>
                  <a:lnTo>
                    <a:pt x="1556499" y="799528"/>
                  </a:lnTo>
                  <a:lnTo>
                    <a:pt x="1574292" y="780491"/>
                  </a:lnTo>
                  <a:lnTo>
                    <a:pt x="1576095" y="773925"/>
                  </a:lnTo>
                  <a:close/>
                </a:path>
                <a:path w="4253865" h="3418840">
                  <a:moveTo>
                    <a:pt x="1642491" y="2998038"/>
                  </a:moveTo>
                  <a:lnTo>
                    <a:pt x="1619923" y="2982125"/>
                  </a:lnTo>
                  <a:lnTo>
                    <a:pt x="1597482" y="2966021"/>
                  </a:lnTo>
                  <a:lnTo>
                    <a:pt x="1575231" y="2949740"/>
                  </a:lnTo>
                  <a:lnTo>
                    <a:pt x="1553222" y="2933306"/>
                  </a:lnTo>
                  <a:lnTo>
                    <a:pt x="1539328" y="2923133"/>
                  </a:lnTo>
                  <a:lnTo>
                    <a:pt x="1511134" y="2902318"/>
                  </a:lnTo>
                  <a:lnTo>
                    <a:pt x="1497152" y="2892082"/>
                  </a:lnTo>
                  <a:lnTo>
                    <a:pt x="1485861" y="2887040"/>
                  </a:lnTo>
                  <a:lnTo>
                    <a:pt x="1473974" y="2886557"/>
                  </a:lnTo>
                  <a:lnTo>
                    <a:pt x="1462887" y="2890558"/>
                  </a:lnTo>
                  <a:lnTo>
                    <a:pt x="1448079" y="2915704"/>
                  </a:lnTo>
                  <a:lnTo>
                    <a:pt x="1449349" y="2925394"/>
                  </a:lnTo>
                  <a:lnTo>
                    <a:pt x="1453845" y="2934322"/>
                  </a:lnTo>
                  <a:lnTo>
                    <a:pt x="1461604" y="2941751"/>
                  </a:lnTo>
                  <a:lnTo>
                    <a:pt x="1475498" y="2951950"/>
                  </a:lnTo>
                  <a:lnTo>
                    <a:pt x="1503210" y="2972562"/>
                  </a:lnTo>
                  <a:lnTo>
                    <a:pt x="1517015" y="2982696"/>
                  </a:lnTo>
                  <a:lnTo>
                    <a:pt x="1539506" y="2999448"/>
                  </a:lnTo>
                  <a:lnTo>
                    <a:pt x="1562176" y="3016110"/>
                  </a:lnTo>
                  <a:lnTo>
                    <a:pt x="1585150" y="3032633"/>
                  </a:lnTo>
                  <a:lnTo>
                    <a:pt x="1608442" y="3048914"/>
                  </a:lnTo>
                  <a:lnTo>
                    <a:pt x="1628305" y="3025521"/>
                  </a:lnTo>
                  <a:lnTo>
                    <a:pt x="1642491" y="2998038"/>
                  </a:lnTo>
                  <a:close/>
                </a:path>
                <a:path w="4253865" h="3418840">
                  <a:moveTo>
                    <a:pt x="1980717" y="3199422"/>
                  </a:moveTo>
                  <a:lnTo>
                    <a:pt x="1978520" y="3188004"/>
                  </a:lnTo>
                  <a:lnTo>
                    <a:pt x="1972322" y="3178759"/>
                  </a:lnTo>
                  <a:lnTo>
                    <a:pt x="1962264" y="3172269"/>
                  </a:lnTo>
                  <a:lnTo>
                    <a:pt x="1920709" y="3154311"/>
                  </a:lnTo>
                  <a:lnTo>
                    <a:pt x="1879511" y="3135363"/>
                  </a:lnTo>
                  <a:lnTo>
                    <a:pt x="1838934" y="3115437"/>
                  </a:lnTo>
                  <a:lnTo>
                    <a:pt x="1799234" y="3094469"/>
                  </a:lnTo>
                  <a:lnTo>
                    <a:pt x="1787398" y="3090761"/>
                  </a:lnTo>
                  <a:lnTo>
                    <a:pt x="1753946" y="3121368"/>
                  </a:lnTo>
                  <a:lnTo>
                    <a:pt x="1755775" y="3131934"/>
                  </a:lnTo>
                  <a:lnTo>
                    <a:pt x="1810677" y="3169882"/>
                  </a:lnTo>
                  <a:lnTo>
                    <a:pt x="1852701" y="3190583"/>
                  </a:lnTo>
                  <a:lnTo>
                    <a:pt x="1895360" y="3210293"/>
                  </a:lnTo>
                  <a:lnTo>
                    <a:pt x="1938515" y="3228962"/>
                  </a:lnTo>
                  <a:lnTo>
                    <a:pt x="1950580" y="3231400"/>
                  </a:lnTo>
                  <a:lnTo>
                    <a:pt x="1962124" y="3229152"/>
                  </a:lnTo>
                  <a:lnTo>
                    <a:pt x="1971916" y="3222701"/>
                  </a:lnTo>
                  <a:lnTo>
                    <a:pt x="1978736" y="3212490"/>
                  </a:lnTo>
                  <a:lnTo>
                    <a:pt x="1980717" y="3199422"/>
                  </a:lnTo>
                  <a:close/>
                </a:path>
                <a:path w="4253865" h="3418840">
                  <a:moveTo>
                    <a:pt x="2333447" y="3310610"/>
                  </a:moveTo>
                  <a:lnTo>
                    <a:pt x="2308860" y="3274580"/>
                  </a:lnTo>
                  <a:lnTo>
                    <a:pt x="2264930" y="3265957"/>
                  </a:lnTo>
                  <a:lnTo>
                    <a:pt x="2220823" y="3256026"/>
                  </a:lnTo>
                  <a:lnTo>
                    <a:pt x="2176792" y="3244900"/>
                  </a:lnTo>
                  <a:lnTo>
                    <a:pt x="2133104" y="3232670"/>
                  </a:lnTo>
                  <a:lnTo>
                    <a:pt x="2121243" y="3231527"/>
                  </a:lnTo>
                  <a:lnTo>
                    <a:pt x="2110321" y="3234664"/>
                  </a:lnTo>
                  <a:lnTo>
                    <a:pt x="2101342" y="3241471"/>
                  </a:lnTo>
                  <a:lnTo>
                    <a:pt x="2095334" y="3251352"/>
                  </a:lnTo>
                  <a:lnTo>
                    <a:pt x="2094903" y="3252508"/>
                  </a:lnTo>
                  <a:lnTo>
                    <a:pt x="2094471" y="3253663"/>
                  </a:lnTo>
                  <a:lnTo>
                    <a:pt x="2115108" y="3291497"/>
                  </a:lnTo>
                  <a:lnTo>
                    <a:pt x="2160435" y="3304324"/>
                  </a:lnTo>
                  <a:lnTo>
                    <a:pt x="2206015" y="3315970"/>
                  </a:lnTo>
                  <a:lnTo>
                    <a:pt x="2251722" y="3326295"/>
                  </a:lnTo>
                  <a:lnTo>
                    <a:pt x="2297404" y="3335197"/>
                  </a:lnTo>
                  <a:lnTo>
                    <a:pt x="2309914" y="3334931"/>
                  </a:lnTo>
                  <a:lnTo>
                    <a:pt x="2320861" y="3330092"/>
                  </a:lnTo>
                  <a:lnTo>
                    <a:pt x="2329091" y="3321659"/>
                  </a:lnTo>
                  <a:lnTo>
                    <a:pt x="2333447" y="3310610"/>
                  </a:lnTo>
                  <a:close/>
                </a:path>
                <a:path w="4253865" h="3418840">
                  <a:moveTo>
                    <a:pt x="2699448" y="3308083"/>
                  </a:moveTo>
                  <a:lnTo>
                    <a:pt x="2694533" y="3296869"/>
                  </a:lnTo>
                  <a:lnTo>
                    <a:pt x="2686088" y="3288525"/>
                  </a:lnTo>
                  <a:lnTo>
                    <a:pt x="2675255" y="3283953"/>
                  </a:lnTo>
                  <a:lnTo>
                    <a:pt x="2663164" y="3284080"/>
                  </a:lnTo>
                  <a:lnTo>
                    <a:pt x="2622258" y="3290684"/>
                  </a:lnTo>
                  <a:lnTo>
                    <a:pt x="2579179" y="3294888"/>
                  </a:lnTo>
                  <a:lnTo>
                    <a:pt x="2534069" y="3296602"/>
                  </a:lnTo>
                  <a:lnTo>
                    <a:pt x="2487091" y="3295789"/>
                  </a:lnTo>
                  <a:lnTo>
                    <a:pt x="2477325" y="3297059"/>
                  </a:lnTo>
                  <a:lnTo>
                    <a:pt x="2455659" y="3322091"/>
                  </a:lnTo>
                  <a:lnTo>
                    <a:pt x="2455735" y="3325393"/>
                  </a:lnTo>
                  <a:lnTo>
                    <a:pt x="2485123" y="3357321"/>
                  </a:lnTo>
                  <a:lnTo>
                    <a:pt x="2535605" y="3358235"/>
                  </a:lnTo>
                  <a:lnTo>
                    <a:pt x="2584386" y="3356305"/>
                  </a:lnTo>
                  <a:lnTo>
                    <a:pt x="2631109" y="3351644"/>
                  </a:lnTo>
                  <a:lnTo>
                    <a:pt x="2675432" y="3344354"/>
                  </a:lnTo>
                  <a:lnTo>
                    <a:pt x="2699321" y="3320084"/>
                  </a:lnTo>
                  <a:lnTo>
                    <a:pt x="2699448" y="3308083"/>
                  </a:lnTo>
                  <a:close/>
                </a:path>
                <a:path w="4253865" h="3418840">
                  <a:moveTo>
                    <a:pt x="2746438" y="1223060"/>
                  </a:moveTo>
                  <a:lnTo>
                    <a:pt x="2739313" y="1177658"/>
                  </a:lnTo>
                  <a:lnTo>
                    <a:pt x="2735770" y="1133640"/>
                  </a:lnTo>
                  <a:lnTo>
                    <a:pt x="2735973" y="1091145"/>
                  </a:lnTo>
                  <a:lnTo>
                    <a:pt x="2740050" y="1050277"/>
                  </a:lnTo>
                  <a:lnTo>
                    <a:pt x="2739529" y="1038453"/>
                  </a:lnTo>
                  <a:lnTo>
                    <a:pt x="2734475" y="1027887"/>
                  </a:lnTo>
                  <a:lnTo>
                    <a:pt x="2725763" y="1019886"/>
                  </a:lnTo>
                  <a:lnTo>
                    <a:pt x="2714256" y="1015758"/>
                  </a:lnTo>
                  <a:lnTo>
                    <a:pt x="2703423" y="1016000"/>
                  </a:lnTo>
                  <a:lnTo>
                    <a:pt x="2693759" y="1019759"/>
                  </a:lnTo>
                  <a:lnTo>
                    <a:pt x="2685948" y="1026414"/>
                  </a:lnTo>
                  <a:lnTo>
                    <a:pt x="2680728" y="1035380"/>
                  </a:lnTo>
                  <a:lnTo>
                    <a:pt x="2679217" y="1039406"/>
                  </a:lnTo>
                  <a:lnTo>
                    <a:pt x="2679369" y="1040765"/>
                  </a:lnTo>
                  <a:lnTo>
                    <a:pt x="2674607" y="1086777"/>
                  </a:lnTo>
                  <a:lnTo>
                    <a:pt x="2674162" y="1134516"/>
                  </a:lnTo>
                  <a:lnTo>
                    <a:pt x="2677934" y="1183830"/>
                  </a:lnTo>
                  <a:lnTo>
                    <a:pt x="2685796" y="1234541"/>
                  </a:lnTo>
                  <a:lnTo>
                    <a:pt x="2721851" y="1259128"/>
                  </a:lnTo>
                  <a:lnTo>
                    <a:pt x="2733294" y="1254391"/>
                  </a:lnTo>
                  <a:lnTo>
                    <a:pt x="2741625" y="1246098"/>
                  </a:lnTo>
                  <a:lnTo>
                    <a:pt x="2746222" y="1235303"/>
                  </a:lnTo>
                  <a:lnTo>
                    <a:pt x="2746438" y="1223060"/>
                  </a:lnTo>
                  <a:close/>
                </a:path>
                <a:path w="4253865" h="3418840">
                  <a:moveTo>
                    <a:pt x="2896057" y="1557108"/>
                  </a:moveTo>
                  <a:lnTo>
                    <a:pt x="2891561" y="1545869"/>
                  </a:lnTo>
                  <a:lnTo>
                    <a:pt x="2870352" y="1513586"/>
                  </a:lnTo>
                  <a:lnTo>
                    <a:pt x="2851391" y="1483296"/>
                  </a:lnTo>
                  <a:lnTo>
                    <a:pt x="2819158" y="1427124"/>
                  </a:lnTo>
                  <a:lnTo>
                    <a:pt x="2801188" y="1390942"/>
                  </a:lnTo>
                  <a:lnTo>
                    <a:pt x="2793771" y="1381175"/>
                  </a:lnTo>
                  <a:lnTo>
                    <a:pt x="2783573" y="1375117"/>
                  </a:lnTo>
                  <a:lnTo>
                    <a:pt x="2771914" y="1373301"/>
                  </a:lnTo>
                  <a:lnTo>
                    <a:pt x="2760116" y="1376286"/>
                  </a:lnTo>
                  <a:lnTo>
                    <a:pt x="2752788" y="1380109"/>
                  </a:lnTo>
                  <a:lnTo>
                    <a:pt x="2747340" y="1385938"/>
                  </a:lnTo>
                  <a:lnTo>
                    <a:pt x="2741765" y="1400898"/>
                  </a:lnTo>
                  <a:lnTo>
                    <a:pt x="2741853" y="1409458"/>
                  </a:lnTo>
                  <a:lnTo>
                    <a:pt x="2759989" y="1446352"/>
                  </a:lnTo>
                  <a:lnTo>
                    <a:pt x="2781173" y="1484820"/>
                  </a:lnTo>
                  <a:lnTo>
                    <a:pt x="2818320" y="1546021"/>
                  </a:lnTo>
                  <a:lnTo>
                    <a:pt x="2840240" y="1579829"/>
                  </a:lnTo>
                  <a:lnTo>
                    <a:pt x="2871635" y="1593011"/>
                  </a:lnTo>
                  <a:lnTo>
                    <a:pt x="2882874" y="1588516"/>
                  </a:lnTo>
                  <a:lnTo>
                    <a:pt x="2891409" y="1579918"/>
                  </a:lnTo>
                  <a:lnTo>
                    <a:pt x="2895904" y="1568958"/>
                  </a:lnTo>
                  <a:lnTo>
                    <a:pt x="2896057" y="1557108"/>
                  </a:lnTo>
                  <a:close/>
                </a:path>
                <a:path w="4253865" h="3418840">
                  <a:moveTo>
                    <a:pt x="2954896" y="769137"/>
                  </a:moveTo>
                  <a:lnTo>
                    <a:pt x="2952800" y="757301"/>
                  </a:lnTo>
                  <a:lnTo>
                    <a:pt x="2946323" y="747293"/>
                  </a:lnTo>
                  <a:lnTo>
                    <a:pt x="2936798" y="740689"/>
                  </a:lnTo>
                  <a:lnTo>
                    <a:pt x="2925407" y="738060"/>
                  </a:lnTo>
                  <a:lnTo>
                    <a:pt x="2913380" y="739990"/>
                  </a:lnTo>
                  <a:lnTo>
                    <a:pt x="2875635" y="756869"/>
                  </a:lnTo>
                  <a:lnTo>
                    <a:pt x="2840482" y="777544"/>
                  </a:lnTo>
                  <a:lnTo>
                    <a:pt x="2807995" y="801916"/>
                  </a:lnTo>
                  <a:lnTo>
                    <a:pt x="2778277" y="829894"/>
                  </a:lnTo>
                  <a:lnTo>
                    <a:pt x="2750464" y="864095"/>
                  </a:lnTo>
                  <a:lnTo>
                    <a:pt x="2747543" y="876350"/>
                  </a:lnTo>
                  <a:lnTo>
                    <a:pt x="2748686" y="885799"/>
                  </a:lnTo>
                  <a:lnTo>
                    <a:pt x="2752687" y="894473"/>
                  </a:lnTo>
                  <a:lnTo>
                    <a:pt x="2759456" y="901522"/>
                  </a:lnTo>
                  <a:lnTo>
                    <a:pt x="2770619" y="906919"/>
                  </a:lnTo>
                  <a:lnTo>
                    <a:pt x="2782481" y="907656"/>
                  </a:lnTo>
                  <a:lnTo>
                    <a:pt x="2793657" y="903947"/>
                  </a:lnTo>
                  <a:lnTo>
                    <a:pt x="2802775" y="896048"/>
                  </a:lnTo>
                  <a:lnTo>
                    <a:pt x="2807284" y="889863"/>
                  </a:lnTo>
                  <a:lnTo>
                    <a:pt x="2812173" y="883818"/>
                  </a:lnTo>
                  <a:lnTo>
                    <a:pt x="2847581" y="848855"/>
                  </a:lnTo>
                  <a:lnTo>
                    <a:pt x="2903982" y="811428"/>
                  </a:lnTo>
                  <a:lnTo>
                    <a:pt x="2935274" y="797306"/>
                  </a:lnTo>
                  <a:lnTo>
                    <a:pt x="2945676" y="790498"/>
                  </a:lnTo>
                  <a:lnTo>
                    <a:pt x="2952369" y="780656"/>
                  </a:lnTo>
                  <a:lnTo>
                    <a:pt x="2954896" y="769137"/>
                  </a:lnTo>
                  <a:close/>
                </a:path>
                <a:path w="4253865" h="3418840">
                  <a:moveTo>
                    <a:pt x="2994329" y="3117697"/>
                  </a:moveTo>
                  <a:lnTo>
                    <a:pt x="2993656" y="3106013"/>
                  </a:lnTo>
                  <a:lnTo>
                    <a:pt x="2988627" y="3095523"/>
                  </a:lnTo>
                  <a:lnTo>
                    <a:pt x="2979623" y="3087420"/>
                  </a:lnTo>
                  <a:lnTo>
                    <a:pt x="2968180" y="3083395"/>
                  </a:lnTo>
                  <a:lnTo>
                    <a:pt x="2956471" y="3084042"/>
                  </a:lnTo>
                  <a:lnTo>
                    <a:pt x="2945841" y="3089033"/>
                  </a:lnTo>
                  <a:lnTo>
                    <a:pt x="2937662" y="3098000"/>
                  </a:lnTo>
                  <a:lnTo>
                    <a:pt x="2922727" y="3121583"/>
                  </a:lnTo>
                  <a:lnTo>
                    <a:pt x="2907017" y="3143275"/>
                  </a:lnTo>
                  <a:lnTo>
                    <a:pt x="2873133" y="3181439"/>
                  </a:lnTo>
                  <a:lnTo>
                    <a:pt x="2836113" y="3212528"/>
                  </a:lnTo>
                  <a:lnTo>
                    <a:pt x="2816796" y="3225330"/>
                  </a:lnTo>
                  <a:lnTo>
                    <a:pt x="2812923" y="3230435"/>
                  </a:lnTo>
                  <a:lnTo>
                    <a:pt x="2810789" y="3236201"/>
                  </a:lnTo>
                  <a:lnTo>
                    <a:pt x="2809138" y="3242919"/>
                  </a:lnTo>
                  <a:lnTo>
                    <a:pt x="2809087" y="3249980"/>
                  </a:lnTo>
                  <a:lnTo>
                    <a:pt x="2810700" y="3257181"/>
                  </a:lnTo>
                  <a:lnTo>
                    <a:pt x="2814078" y="3264293"/>
                  </a:lnTo>
                  <a:lnTo>
                    <a:pt x="2822676" y="3272828"/>
                  </a:lnTo>
                  <a:lnTo>
                    <a:pt x="2833636" y="3277324"/>
                  </a:lnTo>
                  <a:lnTo>
                    <a:pt x="2845473" y="3277476"/>
                  </a:lnTo>
                  <a:lnTo>
                    <a:pt x="2856712" y="3272980"/>
                  </a:lnTo>
                  <a:lnTo>
                    <a:pt x="2901708" y="3238322"/>
                  </a:lnTo>
                  <a:lnTo>
                    <a:pt x="2935986" y="3204108"/>
                  </a:lnTo>
                  <a:lnTo>
                    <a:pt x="2973006" y="3156343"/>
                  </a:lnTo>
                  <a:lnTo>
                    <a:pt x="2990189" y="3129381"/>
                  </a:lnTo>
                  <a:lnTo>
                    <a:pt x="2994329" y="3117697"/>
                  </a:lnTo>
                  <a:close/>
                </a:path>
                <a:path w="4253865" h="3418840">
                  <a:moveTo>
                    <a:pt x="3097644" y="1868932"/>
                  </a:moveTo>
                  <a:lnTo>
                    <a:pt x="3069183" y="1813204"/>
                  </a:lnTo>
                  <a:lnTo>
                    <a:pt x="3043644" y="1771319"/>
                  </a:lnTo>
                  <a:lnTo>
                    <a:pt x="3018650" y="1732597"/>
                  </a:lnTo>
                  <a:lnTo>
                    <a:pt x="2995447" y="1697977"/>
                  </a:lnTo>
                  <a:lnTo>
                    <a:pt x="2975559" y="1685150"/>
                  </a:lnTo>
                  <a:lnTo>
                    <a:pt x="2963786" y="1685251"/>
                  </a:lnTo>
                  <a:lnTo>
                    <a:pt x="2939288" y="1718741"/>
                  </a:lnTo>
                  <a:lnTo>
                    <a:pt x="2940837" y="1725599"/>
                  </a:lnTo>
                  <a:lnTo>
                    <a:pt x="2944126" y="1731937"/>
                  </a:lnTo>
                  <a:lnTo>
                    <a:pt x="2967317" y="1766849"/>
                  </a:lnTo>
                  <a:lnTo>
                    <a:pt x="2991472" y="1804466"/>
                  </a:lnTo>
                  <a:lnTo>
                    <a:pt x="3015767" y="1844344"/>
                  </a:lnTo>
                  <a:lnTo>
                    <a:pt x="3039376" y="1886064"/>
                  </a:lnTo>
                  <a:lnTo>
                    <a:pt x="3047187" y="1895754"/>
                  </a:lnTo>
                  <a:lnTo>
                    <a:pt x="3057664" y="1901405"/>
                  </a:lnTo>
                  <a:lnTo>
                    <a:pt x="3069437" y="1902612"/>
                  </a:lnTo>
                  <a:lnTo>
                    <a:pt x="3081096" y="1898992"/>
                  </a:lnTo>
                  <a:lnTo>
                    <a:pt x="3090786" y="1891182"/>
                  </a:lnTo>
                  <a:lnTo>
                    <a:pt x="3096437" y="1880704"/>
                  </a:lnTo>
                  <a:lnTo>
                    <a:pt x="3097644" y="1868932"/>
                  </a:lnTo>
                  <a:close/>
                </a:path>
                <a:path w="4253865" h="3418840">
                  <a:moveTo>
                    <a:pt x="3121583" y="2763951"/>
                  </a:moveTo>
                  <a:lnTo>
                    <a:pt x="3117939" y="2752788"/>
                  </a:lnTo>
                  <a:lnTo>
                    <a:pt x="3110293" y="2743809"/>
                  </a:lnTo>
                  <a:lnTo>
                    <a:pt x="3099308" y="2738145"/>
                  </a:lnTo>
                  <a:lnTo>
                    <a:pt x="3087789" y="2737129"/>
                  </a:lnTo>
                  <a:lnTo>
                    <a:pt x="3077032" y="2740329"/>
                  </a:lnTo>
                  <a:lnTo>
                    <a:pt x="3068116" y="2747162"/>
                  </a:lnTo>
                  <a:lnTo>
                    <a:pt x="3062122" y="2757043"/>
                  </a:lnTo>
                  <a:lnTo>
                    <a:pt x="3061258" y="2759354"/>
                  </a:lnTo>
                  <a:lnTo>
                    <a:pt x="3051949" y="2791650"/>
                  </a:lnTo>
                  <a:lnTo>
                    <a:pt x="3019196" y="2899168"/>
                  </a:lnTo>
                  <a:lnTo>
                    <a:pt x="3015450" y="2911043"/>
                  </a:lnTo>
                  <a:lnTo>
                    <a:pt x="3007703" y="2934703"/>
                  </a:lnTo>
                  <a:lnTo>
                    <a:pt x="3006267" y="2946641"/>
                  </a:lnTo>
                  <a:lnTo>
                    <a:pt x="3009442" y="2957957"/>
                  </a:lnTo>
                  <a:lnTo>
                    <a:pt x="3016643" y="2967342"/>
                  </a:lnTo>
                  <a:lnTo>
                    <a:pt x="3027337" y="2973476"/>
                  </a:lnTo>
                  <a:lnTo>
                    <a:pt x="3039491" y="2974797"/>
                  </a:lnTo>
                  <a:lnTo>
                    <a:pt x="3050756" y="2971304"/>
                  </a:lnTo>
                  <a:lnTo>
                    <a:pt x="3059988" y="2963989"/>
                  </a:lnTo>
                  <a:lnTo>
                    <a:pt x="3066110" y="2953842"/>
                  </a:lnTo>
                  <a:lnTo>
                    <a:pt x="3101314" y="2841371"/>
                  </a:lnTo>
                  <a:lnTo>
                    <a:pt x="3120517" y="2776194"/>
                  </a:lnTo>
                  <a:lnTo>
                    <a:pt x="3121583" y="2763951"/>
                  </a:lnTo>
                  <a:close/>
                </a:path>
                <a:path w="4253865" h="3418840">
                  <a:moveTo>
                    <a:pt x="3194177" y="2409748"/>
                  </a:moveTo>
                  <a:lnTo>
                    <a:pt x="3192919" y="2397861"/>
                  </a:lnTo>
                  <a:lnTo>
                    <a:pt x="3187357" y="2387625"/>
                  </a:lnTo>
                  <a:lnTo>
                    <a:pt x="3178302" y="2380145"/>
                  </a:lnTo>
                  <a:lnTo>
                    <a:pt x="3166580" y="2376525"/>
                  </a:lnTo>
                  <a:lnTo>
                    <a:pt x="3156432" y="2377287"/>
                  </a:lnTo>
                  <a:lnTo>
                    <a:pt x="3128505" y="2446464"/>
                  </a:lnTo>
                  <a:lnTo>
                    <a:pt x="3122333" y="2490216"/>
                  </a:lnTo>
                  <a:lnTo>
                    <a:pt x="3114713" y="2535517"/>
                  </a:lnTo>
                  <a:lnTo>
                    <a:pt x="3105543" y="2582507"/>
                  </a:lnTo>
                  <a:lnTo>
                    <a:pt x="3105480" y="2594622"/>
                  </a:lnTo>
                  <a:lnTo>
                    <a:pt x="3109976" y="2605544"/>
                  </a:lnTo>
                  <a:lnTo>
                    <a:pt x="3118205" y="2614053"/>
                  </a:lnTo>
                  <a:lnTo>
                    <a:pt x="3129330" y="2618905"/>
                  </a:lnTo>
                  <a:lnTo>
                    <a:pt x="3141446" y="2618968"/>
                  </a:lnTo>
                  <a:lnTo>
                    <a:pt x="3152368" y="2614472"/>
                  </a:lnTo>
                  <a:lnTo>
                    <a:pt x="3175165" y="2546350"/>
                  </a:lnTo>
                  <a:lnTo>
                    <a:pt x="3183051" y="2499410"/>
                  </a:lnTo>
                  <a:lnTo>
                    <a:pt x="3189389" y="2453983"/>
                  </a:lnTo>
                  <a:lnTo>
                    <a:pt x="3194177" y="2409748"/>
                  </a:lnTo>
                  <a:close/>
                </a:path>
                <a:path w="4253865" h="3418840">
                  <a:moveTo>
                    <a:pt x="3197466" y="2221560"/>
                  </a:moveTo>
                  <a:lnTo>
                    <a:pt x="3192945" y="2173084"/>
                  </a:lnTo>
                  <a:lnTo>
                    <a:pt x="3186138" y="2125586"/>
                  </a:lnTo>
                  <a:lnTo>
                    <a:pt x="3177070" y="2079218"/>
                  </a:lnTo>
                  <a:lnTo>
                    <a:pt x="3165754" y="2034095"/>
                  </a:lnTo>
                  <a:lnTo>
                    <a:pt x="3139948" y="2011845"/>
                  </a:lnTo>
                  <a:lnTo>
                    <a:pt x="3127832" y="2012759"/>
                  </a:lnTo>
                  <a:lnTo>
                    <a:pt x="3105175" y="2043633"/>
                  </a:lnTo>
                  <a:lnTo>
                    <a:pt x="3106483" y="2050681"/>
                  </a:lnTo>
                  <a:lnTo>
                    <a:pt x="3117138" y="2092604"/>
                  </a:lnTo>
                  <a:lnTo>
                    <a:pt x="3125711" y="2135835"/>
                  </a:lnTo>
                  <a:lnTo>
                    <a:pt x="3132124" y="2180234"/>
                  </a:lnTo>
                  <a:lnTo>
                    <a:pt x="3136303" y="2225637"/>
                  </a:lnTo>
                  <a:lnTo>
                    <a:pt x="3139465" y="2237308"/>
                  </a:lnTo>
                  <a:lnTo>
                    <a:pt x="3146704" y="2246553"/>
                  </a:lnTo>
                  <a:lnTo>
                    <a:pt x="3156902" y="2252484"/>
                  </a:lnTo>
                  <a:lnTo>
                    <a:pt x="3168929" y="2254186"/>
                  </a:lnTo>
                  <a:lnTo>
                    <a:pt x="3180664" y="2251062"/>
                  </a:lnTo>
                  <a:lnTo>
                    <a:pt x="3190062" y="2243874"/>
                  </a:lnTo>
                  <a:lnTo>
                    <a:pt x="3196018" y="2233676"/>
                  </a:lnTo>
                  <a:lnTo>
                    <a:pt x="3197466" y="2221560"/>
                  </a:lnTo>
                  <a:close/>
                </a:path>
                <a:path w="4253865" h="3418840">
                  <a:moveTo>
                    <a:pt x="3316097" y="770521"/>
                  </a:moveTo>
                  <a:lnTo>
                    <a:pt x="3245650" y="731481"/>
                  </a:lnTo>
                  <a:lnTo>
                    <a:pt x="3197707" y="721601"/>
                  </a:lnTo>
                  <a:lnTo>
                    <a:pt x="3150933" y="714857"/>
                  </a:lnTo>
                  <a:lnTo>
                    <a:pt x="3105594" y="711352"/>
                  </a:lnTo>
                  <a:lnTo>
                    <a:pt x="3095828" y="712635"/>
                  </a:lnTo>
                  <a:lnTo>
                    <a:pt x="3073666" y="740752"/>
                  </a:lnTo>
                  <a:lnTo>
                    <a:pt x="3075724" y="752805"/>
                  </a:lnTo>
                  <a:lnTo>
                    <a:pt x="3081883" y="762901"/>
                  </a:lnTo>
                  <a:lnTo>
                    <a:pt x="3091281" y="769899"/>
                  </a:lnTo>
                  <a:lnTo>
                    <a:pt x="3103054" y="772668"/>
                  </a:lnTo>
                  <a:lnTo>
                    <a:pt x="3144786" y="775804"/>
                  </a:lnTo>
                  <a:lnTo>
                    <a:pt x="3187585" y="781977"/>
                  </a:lnTo>
                  <a:lnTo>
                    <a:pt x="3231477" y="791133"/>
                  </a:lnTo>
                  <a:lnTo>
                    <a:pt x="3276498" y="803236"/>
                  </a:lnTo>
                  <a:lnTo>
                    <a:pt x="3288855" y="804252"/>
                  </a:lnTo>
                  <a:lnTo>
                    <a:pt x="3300247" y="800620"/>
                  </a:lnTo>
                  <a:lnTo>
                    <a:pt x="3309366" y="793178"/>
                  </a:lnTo>
                  <a:lnTo>
                    <a:pt x="3314903" y="782815"/>
                  </a:lnTo>
                  <a:lnTo>
                    <a:pt x="3316097" y="770521"/>
                  </a:lnTo>
                  <a:close/>
                </a:path>
                <a:path w="4253865" h="3418840">
                  <a:moveTo>
                    <a:pt x="3643630" y="933513"/>
                  </a:moveTo>
                  <a:lnTo>
                    <a:pt x="3598862" y="891438"/>
                  </a:lnTo>
                  <a:lnTo>
                    <a:pt x="3564572" y="869315"/>
                  </a:lnTo>
                  <a:lnTo>
                    <a:pt x="3527920" y="847293"/>
                  </a:lnTo>
                  <a:lnTo>
                    <a:pt x="3488512" y="825233"/>
                  </a:lnTo>
                  <a:lnTo>
                    <a:pt x="3458159" y="812482"/>
                  </a:lnTo>
                  <a:lnTo>
                    <a:pt x="3446488" y="813993"/>
                  </a:lnTo>
                  <a:lnTo>
                    <a:pt x="3436213" y="819708"/>
                  </a:lnTo>
                  <a:lnTo>
                    <a:pt x="3428708" y="829170"/>
                  </a:lnTo>
                  <a:lnTo>
                    <a:pt x="3427425" y="832612"/>
                  </a:lnTo>
                  <a:lnTo>
                    <a:pt x="3425520" y="843648"/>
                  </a:lnTo>
                  <a:lnTo>
                    <a:pt x="3427590" y="854392"/>
                  </a:lnTo>
                  <a:lnTo>
                    <a:pt x="3433280" y="863650"/>
                  </a:lnTo>
                  <a:lnTo>
                    <a:pt x="3442233" y="870254"/>
                  </a:lnTo>
                  <a:lnTo>
                    <a:pt x="3459213" y="879208"/>
                  </a:lnTo>
                  <a:lnTo>
                    <a:pt x="3497046" y="900468"/>
                  </a:lnTo>
                  <a:lnTo>
                    <a:pt x="3532289" y="921423"/>
                  </a:lnTo>
                  <a:lnTo>
                    <a:pt x="3565080" y="942352"/>
                  </a:lnTo>
                  <a:lnTo>
                    <a:pt x="3595598" y="963460"/>
                  </a:lnTo>
                  <a:lnTo>
                    <a:pt x="3606558" y="968387"/>
                  </a:lnTo>
                  <a:lnTo>
                    <a:pt x="3618268" y="968794"/>
                  </a:lnTo>
                  <a:lnTo>
                    <a:pt x="3629304" y="964780"/>
                  </a:lnTo>
                  <a:lnTo>
                    <a:pt x="3638207" y="956398"/>
                  </a:lnTo>
                  <a:lnTo>
                    <a:pt x="3643223" y="945197"/>
                  </a:lnTo>
                  <a:lnTo>
                    <a:pt x="3643630" y="933513"/>
                  </a:lnTo>
                  <a:close/>
                </a:path>
                <a:path w="4253865" h="3418840">
                  <a:moveTo>
                    <a:pt x="3885209" y="1210170"/>
                  </a:moveTo>
                  <a:lnTo>
                    <a:pt x="3859911" y="1160538"/>
                  </a:lnTo>
                  <a:lnTo>
                    <a:pt x="3838079" y="1125512"/>
                  </a:lnTo>
                  <a:lnTo>
                    <a:pt x="3815854" y="1093177"/>
                  </a:lnTo>
                  <a:lnTo>
                    <a:pt x="3788575" y="1057770"/>
                  </a:lnTo>
                  <a:lnTo>
                    <a:pt x="3779151" y="1046848"/>
                  </a:lnTo>
                  <a:lnTo>
                    <a:pt x="3774376" y="1041234"/>
                  </a:lnTo>
                  <a:lnTo>
                    <a:pt x="3764470" y="1033780"/>
                  </a:lnTo>
                  <a:lnTo>
                    <a:pt x="3753053" y="1030744"/>
                  </a:lnTo>
                  <a:lnTo>
                    <a:pt x="3741432" y="1032179"/>
                  </a:lnTo>
                  <a:lnTo>
                    <a:pt x="3720477" y="1058633"/>
                  </a:lnTo>
                  <a:lnTo>
                    <a:pt x="3720719" y="1066711"/>
                  </a:lnTo>
                  <a:lnTo>
                    <a:pt x="3723157" y="1074483"/>
                  </a:lnTo>
                  <a:lnTo>
                    <a:pt x="3727881" y="1081582"/>
                  </a:lnTo>
                  <a:lnTo>
                    <a:pt x="3732314" y="1086370"/>
                  </a:lnTo>
                  <a:lnTo>
                    <a:pt x="3736644" y="1091476"/>
                  </a:lnTo>
                  <a:lnTo>
                    <a:pt x="3740874" y="1096657"/>
                  </a:lnTo>
                  <a:lnTo>
                    <a:pt x="3745242" y="1101813"/>
                  </a:lnTo>
                  <a:lnTo>
                    <a:pt x="3766172" y="1129449"/>
                  </a:lnTo>
                  <a:lnTo>
                    <a:pt x="3786822" y="1159497"/>
                  </a:lnTo>
                  <a:lnTo>
                    <a:pt x="3807193" y="1192276"/>
                  </a:lnTo>
                  <a:lnTo>
                    <a:pt x="3827297" y="1228090"/>
                  </a:lnTo>
                  <a:lnTo>
                    <a:pt x="3835222" y="1237437"/>
                  </a:lnTo>
                  <a:lnTo>
                    <a:pt x="3845763" y="1242910"/>
                  </a:lnTo>
                  <a:lnTo>
                    <a:pt x="3857561" y="1244066"/>
                  </a:lnTo>
                  <a:lnTo>
                    <a:pt x="3869220" y="1240434"/>
                  </a:lnTo>
                  <a:lnTo>
                    <a:pt x="3878580" y="1232509"/>
                  </a:lnTo>
                  <a:lnTo>
                    <a:pt x="3884053" y="1221955"/>
                  </a:lnTo>
                  <a:lnTo>
                    <a:pt x="3885209" y="1210170"/>
                  </a:lnTo>
                  <a:close/>
                </a:path>
                <a:path w="4253865" h="3418840">
                  <a:moveTo>
                    <a:pt x="4048722" y="1539455"/>
                  </a:moveTo>
                  <a:lnTo>
                    <a:pt x="4044543" y="1527962"/>
                  </a:lnTo>
                  <a:lnTo>
                    <a:pt x="4031335" y="1505343"/>
                  </a:lnTo>
                  <a:lnTo>
                    <a:pt x="4012095" y="1470050"/>
                  </a:lnTo>
                  <a:lnTo>
                    <a:pt x="3994124" y="1434617"/>
                  </a:lnTo>
                  <a:lnTo>
                    <a:pt x="3977373" y="1399882"/>
                  </a:lnTo>
                  <a:lnTo>
                    <a:pt x="3961765" y="1366685"/>
                  </a:lnTo>
                  <a:lnTo>
                    <a:pt x="3954475" y="1356588"/>
                  </a:lnTo>
                  <a:lnTo>
                    <a:pt x="3944340" y="1350352"/>
                  </a:lnTo>
                  <a:lnTo>
                    <a:pt x="3932707" y="1348473"/>
                  </a:lnTo>
                  <a:lnTo>
                    <a:pt x="3920909" y="1351457"/>
                  </a:lnTo>
                  <a:lnTo>
                    <a:pt x="3913594" y="1355280"/>
                  </a:lnTo>
                  <a:lnTo>
                    <a:pt x="3908133" y="1361109"/>
                  </a:lnTo>
                  <a:lnTo>
                    <a:pt x="3902557" y="1376070"/>
                  </a:lnTo>
                  <a:lnTo>
                    <a:pt x="3902646" y="1384630"/>
                  </a:lnTo>
                  <a:lnTo>
                    <a:pt x="3907053" y="1392174"/>
                  </a:lnTo>
                  <a:lnTo>
                    <a:pt x="3922865" y="1426425"/>
                  </a:lnTo>
                  <a:lnTo>
                    <a:pt x="3939984" y="1462278"/>
                  </a:lnTo>
                  <a:lnTo>
                    <a:pt x="3958425" y="1498879"/>
                  </a:lnTo>
                  <a:lnTo>
                    <a:pt x="3978211" y="1535353"/>
                  </a:lnTo>
                  <a:lnTo>
                    <a:pt x="3981691" y="1541551"/>
                  </a:lnTo>
                  <a:lnTo>
                    <a:pt x="3985095" y="1547660"/>
                  </a:lnTo>
                  <a:lnTo>
                    <a:pt x="4022636" y="1574139"/>
                  </a:lnTo>
                  <a:lnTo>
                    <a:pt x="4034129" y="1569961"/>
                  </a:lnTo>
                  <a:lnTo>
                    <a:pt x="4043045" y="1561871"/>
                  </a:lnTo>
                  <a:lnTo>
                    <a:pt x="4048074" y="1551228"/>
                  </a:lnTo>
                  <a:lnTo>
                    <a:pt x="4048722" y="1539455"/>
                  </a:lnTo>
                  <a:close/>
                </a:path>
                <a:path w="4253865" h="3418840">
                  <a:moveTo>
                    <a:pt x="4253560" y="1778673"/>
                  </a:moveTo>
                  <a:lnTo>
                    <a:pt x="4242244" y="1768729"/>
                  </a:lnTo>
                  <a:lnTo>
                    <a:pt x="4209719" y="1737804"/>
                  </a:lnTo>
                  <a:lnTo>
                    <a:pt x="4178528" y="1705660"/>
                  </a:lnTo>
                  <a:lnTo>
                    <a:pt x="4148696" y="1672297"/>
                  </a:lnTo>
                  <a:lnTo>
                    <a:pt x="4139031" y="1664944"/>
                  </a:lnTo>
                  <a:lnTo>
                    <a:pt x="4127589" y="1661896"/>
                  </a:lnTo>
                  <a:lnTo>
                    <a:pt x="4115828" y="1663280"/>
                  </a:lnTo>
                  <a:lnTo>
                    <a:pt x="4105275" y="1669224"/>
                  </a:lnTo>
                  <a:lnTo>
                    <a:pt x="4101465" y="1672399"/>
                  </a:lnTo>
                  <a:lnTo>
                    <a:pt x="4098391" y="1677149"/>
                  </a:lnTo>
                  <a:lnTo>
                    <a:pt x="4096677" y="1681746"/>
                  </a:lnTo>
                  <a:lnTo>
                    <a:pt x="4094810" y="1689696"/>
                  </a:lnTo>
                  <a:lnTo>
                    <a:pt x="4095064" y="1697697"/>
                  </a:lnTo>
                  <a:lnTo>
                    <a:pt x="4133621" y="1747304"/>
                  </a:lnTo>
                  <a:lnTo>
                    <a:pt x="4166425" y="1781225"/>
                  </a:lnTo>
                  <a:lnTo>
                    <a:pt x="4200690" y="1813864"/>
                  </a:lnTo>
                  <a:lnTo>
                    <a:pt x="4236301" y="1845208"/>
                  </a:lnTo>
                  <a:lnTo>
                    <a:pt x="4253560" y="1851761"/>
                  </a:lnTo>
                  <a:lnTo>
                    <a:pt x="4253560" y="17786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0"/>
          <p:cNvSpPr txBox="1">
            <a:spLocks/>
          </p:cNvSpPr>
          <p:nvPr/>
        </p:nvSpPr>
        <p:spPr>
          <a:xfrm>
            <a:off x="6096000" y="-80718"/>
            <a:ext cx="5638800" cy="1165960"/>
          </a:xfrm>
          <a:prstGeom prst="rect">
            <a:avLst/>
          </a:prstGeom>
        </p:spPr>
        <p:txBody>
          <a:bodyPr vert="horz" wrap="square" lIns="0" tIns="36004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79000"/>
              </a:lnSpc>
              <a:spcBef>
                <a:spcPts val="2835"/>
              </a:spcBef>
            </a:pPr>
            <a:r>
              <a:rPr lang="ru-RU" sz="6600" b="1" spc="-1390" dirty="0" smtClean="0">
                <a:latin typeface="Cambria"/>
                <a:cs typeface="Cambria"/>
              </a:rPr>
              <a:t>2                        .                                       Л              е             т            н          и              й                                                           с                     а                 д </a:t>
            </a:r>
            <a:endParaRPr lang="ru-RU" sz="6600" b="1" dirty="0">
              <a:latin typeface="Cambria"/>
              <a:cs typeface="Cambria"/>
            </a:endParaRPr>
          </a:p>
        </p:txBody>
      </p:sp>
      <p:pic>
        <p:nvPicPr>
          <p:cNvPr id="21" name="Рисунок 2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47727"/>
            <a:ext cx="6176920" cy="47255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Рисунок 2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761" y="5998310"/>
            <a:ext cx="5825448" cy="39812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Прямоугольник 22"/>
          <p:cNvSpPr/>
          <p:nvPr/>
        </p:nvSpPr>
        <p:spPr>
          <a:xfrm>
            <a:off x="7727318" y="1737053"/>
            <a:ext cx="7030441" cy="4212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3600" b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 из самых живописных и, безусловно, самый знаменитый парк Санкт-Петербурга. Создание Летнего сада началось еще во времена Петра 1, который лично занимался проектированием парка.</a:t>
            </a:r>
            <a:endParaRPr lang="ru-RU" sz="3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72397" y="6743700"/>
            <a:ext cx="1324806" cy="1324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4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893518" y="7535895"/>
            <a:ext cx="2035786" cy="762223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15956402" y="7607413"/>
            <a:ext cx="2331085" cy="2679065"/>
          </a:xfrm>
          <a:custGeom>
            <a:avLst/>
            <a:gdLst/>
            <a:ahLst/>
            <a:cxnLst/>
            <a:rect l="l" t="t" r="r" b="b"/>
            <a:pathLst>
              <a:path w="2331084" h="2679065">
                <a:moveTo>
                  <a:pt x="596640" y="1088259"/>
                </a:moveTo>
                <a:lnTo>
                  <a:pt x="537820" y="1106829"/>
                </a:lnTo>
                <a:lnTo>
                  <a:pt x="518627" y="1046299"/>
                </a:lnTo>
                <a:lnTo>
                  <a:pt x="511071" y="1022048"/>
                </a:lnTo>
                <a:lnTo>
                  <a:pt x="503685" y="997745"/>
                </a:lnTo>
                <a:lnTo>
                  <a:pt x="484811" y="937114"/>
                </a:lnTo>
                <a:lnTo>
                  <a:pt x="473924" y="900597"/>
                </a:lnTo>
                <a:lnTo>
                  <a:pt x="467887" y="875867"/>
                </a:lnTo>
                <a:lnTo>
                  <a:pt x="458947" y="838736"/>
                </a:lnTo>
                <a:lnTo>
                  <a:pt x="454276" y="813575"/>
                </a:lnTo>
                <a:lnTo>
                  <a:pt x="449530" y="788438"/>
                </a:lnTo>
                <a:lnTo>
                  <a:pt x="440367" y="751377"/>
                </a:lnTo>
                <a:lnTo>
                  <a:pt x="429827" y="714751"/>
                </a:lnTo>
                <a:lnTo>
                  <a:pt x="412295" y="667014"/>
                </a:lnTo>
                <a:lnTo>
                  <a:pt x="393266" y="619751"/>
                </a:lnTo>
                <a:lnTo>
                  <a:pt x="374408" y="572433"/>
                </a:lnTo>
                <a:lnTo>
                  <a:pt x="357391" y="524533"/>
                </a:lnTo>
                <a:lnTo>
                  <a:pt x="358835" y="497442"/>
                </a:lnTo>
                <a:lnTo>
                  <a:pt x="399320" y="484661"/>
                </a:lnTo>
                <a:lnTo>
                  <a:pt x="416278" y="505943"/>
                </a:lnTo>
                <a:lnTo>
                  <a:pt x="432903" y="553966"/>
                </a:lnTo>
                <a:lnTo>
                  <a:pt x="447173" y="589414"/>
                </a:lnTo>
                <a:lnTo>
                  <a:pt x="465634" y="636858"/>
                </a:lnTo>
                <a:lnTo>
                  <a:pt x="479540" y="672421"/>
                </a:lnTo>
                <a:lnTo>
                  <a:pt x="495437" y="720674"/>
                </a:lnTo>
                <a:lnTo>
                  <a:pt x="508402" y="769852"/>
                </a:lnTo>
                <a:lnTo>
                  <a:pt x="516576" y="807225"/>
                </a:lnTo>
                <a:lnTo>
                  <a:pt x="520955" y="832478"/>
                </a:lnTo>
                <a:lnTo>
                  <a:pt x="529853" y="869623"/>
                </a:lnTo>
                <a:lnTo>
                  <a:pt x="540115" y="906337"/>
                </a:lnTo>
                <a:lnTo>
                  <a:pt x="581019" y="1039920"/>
                </a:lnTo>
                <a:lnTo>
                  <a:pt x="588663" y="1064142"/>
                </a:lnTo>
                <a:lnTo>
                  <a:pt x="592628" y="1076208"/>
                </a:lnTo>
                <a:lnTo>
                  <a:pt x="596640" y="1088259"/>
                </a:lnTo>
                <a:close/>
              </a:path>
              <a:path w="2331084" h="2679065">
                <a:moveTo>
                  <a:pt x="1373687" y="829630"/>
                </a:moveTo>
                <a:lnTo>
                  <a:pt x="1315909" y="847871"/>
                </a:lnTo>
                <a:lnTo>
                  <a:pt x="1300731" y="799391"/>
                </a:lnTo>
                <a:lnTo>
                  <a:pt x="1258788" y="652818"/>
                </a:lnTo>
                <a:lnTo>
                  <a:pt x="1244812" y="603959"/>
                </a:lnTo>
                <a:lnTo>
                  <a:pt x="1230737" y="555131"/>
                </a:lnTo>
                <a:lnTo>
                  <a:pt x="1216518" y="506348"/>
                </a:lnTo>
                <a:lnTo>
                  <a:pt x="1205932" y="469737"/>
                </a:lnTo>
                <a:lnTo>
                  <a:pt x="1191286" y="421089"/>
                </a:lnTo>
                <a:lnTo>
                  <a:pt x="1176356" y="372531"/>
                </a:lnTo>
                <a:lnTo>
                  <a:pt x="1161096" y="324077"/>
                </a:lnTo>
                <a:lnTo>
                  <a:pt x="1145460" y="275742"/>
                </a:lnTo>
                <a:lnTo>
                  <a:pt x="1146768" y="248693"/>
                </a:lnTo>
                <a:lnTo>
                  <a:pt x="1187253" y="235912"/>
                </a:lnTo>
                <a:lnTo>
                  <a:pt x="1219982" y="305487"/>
                </a:lnTo>
                <a:lnTo>
                  <a:pt x="1235220" y="353948"/>
                </a:lnTo>
                <a:lnTo>
                  <a:pt x="1250114" y="402517"/>
                </a:lnTo>
                <a:lnTo>
                  <a:pt x="1264713" y="451180"/>
                </a:lnTo>
                <a:lnTo>
                  <a:pt x="1279068" y="499919"/>
                </a:lnTo>
                <a:lnTo>
                  <a:pt x="1293229" y="548720"/>
                </a:lnTo>
                <a:lnTo>
                  <a:pt x="1307247" y="597566"/>
                </a:lnTo>
                <a:lnTo>
                  <a:pt x="1321172" y="646441"/>
                </a:lnTo>
                <a:lnTo>
                  <a:pt x="1348947" y="744215"/>
                </a:lnTo>
                <a:lnTo>
                  <a:pt x="1362898" y="793083"/>
                </a:lnTo>
                <a:lnTo>
                  <a:pt x="1366466" y="805274"/>
                </a:lnTo>
                <a:lnTo>
                  <a:pt x="1366266" y="805337"/>
                </a:lnTo>
                <a:lnTo>
                  <a:pt x="1369947" y="817493"/>
                </a:lnTo>
                <a:lnTo>
                  <a:pt x="1373687" y="829630"/>
                </a:lnTo>
                <a:close/>
              </a:path>
              <a:path w="2331084" h="2679065">
                <a:moveTo>
                  <a:pt x="2140604" y="574198"/>
                </a:moveTo>
                <a:lnTo>
                  <a:pt x="2081835" y="592752"/>
                </a:lnTo>
                <a:lnTo>
                  <a:pt x="2073884" y="568626"/>
                </a:lnTo>
                <a:lnTo>
                  <a:pt x="2049974" y="496267"/>
                </a:lnTo>
                <a:lnTo>
                  <a:pt x="2037748" y="460174"/>
                </a:lnTo>
                <a:lnTo>
                  <a:pt x="2021543" y="412018"/>
                </a:lnTo>
                <a:lnTo>
                  <a:pt x="2005206" y="363904"/>
                </a:lnTo>
                <a:lnTo>
                  <a:pt x="1988764" y="315824"/>
                </a:lnTo>
                <a:lnTo>
                  <a:pt x="1972239" y="267769"/>
                </a:lnTo>
                <a:lnTo>
                  <a:pt x="1955656" y="219733"/>
                </a:lnTo>
                <a:lnTo>
                  <a:pt x="1909629" y="87767"/>
                </a:lnTo>
                <a:lnTo>
                  <a:pt x="1893059" y="39727"/>
                </a:lnTo>
                <a:lnTo>
                  <a:pt x="1894043" y="12781"/>
                </a:lnTo>
                <a:lnTo>
                  <a:pt x="1934529" y="0"/>
                </a:lnTo>
                <a:lnTo>
                  <a:pt x="1951946" y="21137"/>
                </a:lnTo>
                <a:lnTo>
                  <a:pt x="1960313" y="45131"/>
                </a:lnTo>
                <a:lnTo>
                  <a:pt x="1972422" y="81262"/>
                </a:lnTo>
                <a:lnTo>
                  <a:pt x="1980650" y="105300"/>
                </a:lnTo>
                <a:lnTo>
                  <a:pt x="1988845" y="129348"/>
                </a:lnTo>
                <a:lnTo>
                  <a:pt x="2005151" y="177472"/>
                </a:lnTo>
                <a:lnTo>
                  <a:pt x="2021603" y="225549"/>
                </a:lnTo>
                <a:lnTo>
                  <a:pt x="2041976" y="285707"/>
                </a:lnTo>
                <a:lnTo>
                  <a:pt x="2075174" y="381769"/>
                </a:lnTo>
                <a:lnTo>
                  <a:pt x="2091726" y="429815"/>
                </a:lnTo>
                <a:lnTo>
                  <a:pt x="2108180" y="477892"/>
                </a:lnTo>
                <a:lnTo>
                  <a:pt x="2124489" y="526015"/>
                </a:lnTo>
                <a:lnTo>
                  <a:pt x="2140604" y="574198"/>
                </a:lnTo>
                <a:close/>
              </a:path>
              <a:path w="2331084" h="2679065">
                <a:moveTo>
                  <a:pt x="1673563" y="734960"/>
                </a:moveTo>
                <a:lnTo>
                  <a:pt x="1496335" y="790910"/>
                </a:lnTo>
                <a:lnTo>
                  <a:pt x="1533388" y="765895"/>
                </a:lnTo>
                <a:lnTo>
                  <a:pt x="1624572" y="737109"/>
                </a:lnTo>
                <a:lnTo>
                  <a:pt x="1673563" y="734960"/>
                </a:lnTo>
                <a:close/>
              </a:path>
              <a:path w="2331084" h="2679065">
                <a:moveTo>
                  <a:pt x="2330824" y="554100"/>
                </a:moveTo>
                <a:lnTo>
                  <a:pt x="427032" y="1155122"/>
                </a:lnTo>
                <a:lnTo>
                  <a:pt x="451869" y="1133963"/>
                </a:lnTo>
                <a:lnTo>
                  <a:pt x="712346" y="1051731"/>
                </a:lnTo>
                <a:lnTo>
                  <a:pt x="741584" y="1029183"/>
                </a:lnTo>
                <a:lnTo>
                  <a:pt x="1953764" y="646501"/>
                </a:lnTo>
                <a:lnTo>
                  <a:pt x="1997242" y="619457"/>
                </a:lnTo>
                <a:lnTo>
                  <a:pt x="2330854" y="514137"/>
                </a:lnTo>
                <a:lnTo>
                  <a:pt x="2330824" y="554100"/>
                </a:lnTo>
                <a:close/>
              </a:path>
              <a:path w="2331084" h="2679065">
                <a:moveTo>
                  <a:pt x="1487984" y="860136"/>
                </a:moveTo>
                <a:lnTo>
                  <a:pt x="40441" y="1317122"/>
                </a:lnTo>
                <a:lnTo>
                  <a:pt x="15281" y="1311746"/>
                </a:lnTo>
                <a:lnTo>
                  <a:pt x="530" y="1289768"/>
                </a:lnTo>
                <a:lnTo>
                  <a:pt x="0" y="1263299"/>
                </a:lnTo>
                <a:lnTo>
                  <a:pt x="187513" y="1204102"/>
                </a:lnTo>
                <a:lnTo>
                  <a:pt x="224516" y="1205738"/>
                </a:lnTo>
                <a:lnTo>
                  <a:pt x="390041" y="1153482"/>
                </a:lnTo>
                <a:lnTo>
                  <a:pt x="427032" y="1155122"/>
                </a:lnTo>
                <a:lnTo>
                  <a:pt x="2330824" y="554100"/>
                </a:lnTo>
                <a:lnTo>
                  <a:pt x="2330804" y="580742"/>
                </a:lnTo>
                <a:lnTo>
                  <a:pt x="1529612" y="833676"/>
                </a:lnTo>
                <a:lnTo>
                  <a:pt x="1487984" y="860136"/>
                </a:lnTo>
                <a:close/>
              </a:path>
              <a:path w="2331084" h="2679065">
                <a:moveTo>
                  <a:pt x="1906801" y="727917"/>
                </a:moveTo>
                <a:lnTo>
                  <a:pt x="1755208" y="775774"/>
                </a:lnTo>
                <a:lnTo>
                  <a:pt x="1722957" y="772638"/>
                </a:lnTo>
                <a:lnTo>
                  <a:pt x="1952260" y="700248"/>
                </a:lnTo>
                <a:lnTo>
                  <a:pt x="1906801" y="727917"/>
                </a:lnTo>
                <a:close/>
              </a:path>
              <a:path w="2331084" h="2679065">
                <a:moveTo>
                  <a:pt x="2330228" y="1353359"/>
                </a:moveTo>
                <a:lnTo>
                  <a:pt x="2326588" y="1354508"/>
                </a:lnTo>
                <a:lnTo>
                  <a:pt x="2314772" y="1318285"/>
                </a:lnTo>
                <a:lnTo>
                  <a:pt x="2302800" y="1282111"/>
                </a:lnTo>
                <a:lnTo>
                  <a:pt x="2290770" y="1245955"/>
                </a:lnTo>
                <a:lnTo>
                  <a:pt x="2278780" y="1209787"/>
                </a:lnTo>
                <a:lnTo>
                  <a:pt x="2247374" y="1113159"/>
                </a:lnTo>
                <a:lnTo>
                  <a:pt x="2231053" y="1065040"/>
                </a:lnTo>
                <a:lnTo>
                  <a:pt x="2213477" y="1017317"/>
                </a:lnTo>
                <a:lnTo>
                  <a:pt x="2194012" y="970191"/>
                </a:lnTo>
                <a:lnTo>
                  <a:pt x="2182916" y="947058"/>
                </a:lnTo>
                <a:lnTo>
                  <a:pt x="2167714" y="911904"/>
                </a:lnTo>
                <a:lnTo>
                  <a:pt x="2146415" y="865356"/>
                </a:lnTo>
                <a:lnTo>
                  <a:pt x="2134122" y="829284"/>
                </a:lnTo>
                <a:lnTo>
                  <a:pt x="2123077" y="779500"/>
                </a:lnTo>
                <a:lnTo>
                  <a:pt x="2115767" y="741854"/>
                </a:lnTo>
                <a:lnTo>
                  <a:pt x="2111501" y="716565"/>
                </a:lnTo>
                <a:lnTo>
                  <a:pt x="2110838" y="703456"/>
                </a:lnTo>
                <a:lnTo>
                  <a:pt x="2105881" y="678386"/>
                </a:lnTo>
                <a:lnTo>
                  <a:pt x="2100205" y="653542"/>
                </a:lnTo>
                <a:lnTo>
                  <a:pt x="2159249" y="634902"/>
                </a:lnTo>
                <a:lnTo>
                  <a:pt x="2169001" y="685094"/>
                </a:lnTo>
                <a:lnTo>
                  <a:pt x="2176874" y="735880"/>
                </a:lnTo>
                <a:lnTo>
                  <a:pt x="2190315" y="798226"/>
                </a:lnTo>
                <a:lnTo>
                  <a:pt x="2205302" y="846766"/>
                </a:lnTo>
                <a:lnTo>
                  <a:pt x="2215525" y="870174"/>
                </a:lnTo>
                <a:lnTo>
                  <a:pt x="2226609" y="893311"/>
                </a:lnTo>
                <a:lnTo>
                  <a:pt x="2241806" y="928467"/>
                </a:lnTo>
                <a:lnTo>
                  <a:pt x="2252899" y="951600"/>
                </a:lnTo>
                <a:lnTo>
                  <a:pt x="2266898" y="987135"/>
                </a:lnTo>
                <a:lnTo>
                  <a:pt x="2275870" y="1010938"/>
                </a:lnTo>
                <a:lnTo>
                  <a:pt x="2288036" y="1047050"/>
                </a:lnTo>
                <a:lnTo>
                  <a:pt x="2296322" y="1071070"/>
                </a:lnTo>
                <a:lnTo>
                  <a:pt x="2312804" y="1119138"/>
                </a:lnTo>
                <a:lnTo>
                  <a:pt x="2329126" y="1167257"/>
                </a:lnTo>
                <a:lnTo>
                  <a:pt x="2330367" y="1166865"/>
                </a:lnTo>
                <a:lnTo>
                  <a:pt x="2330228" y="1353359"/>
                </a:lnTo>
                <a:close/>
              </a:path>
              <a:path w="2331084" h="2679065">
                <a:moveTo>
                  <a:pt x="2330788" y="602740"/>
                </a:moveTo>
                <a:lnTo>
                  <a:pt x="2330804" y="580742"/>
                </a:lnTo>
                <a:lnTo>
                  <a:pt x="2330788" y="602740"/>
                </a:lnTo>
                <a:close/>
              </a:path>
              <a:path w="2331084" h="2679065">
                <a:moveTo>
                  <a:pt x="713644" y="1117911"/>
                </a:moveTo>
                <a:lnTo>
                  <a:pt x="281327" y="1254392"/>
                </a:lnTo>
                <a:lnTo>
                  <a:pt x="230123" y="1257239"/>
                </a:lnTo>
                <a:lnTo>
                  <a:pt x="741979" y="1095648"/>
                </a:lnTo>
                <a:lnTo>
                  <a:pt x="713644" y="1117911"/>
                </a:lnTo>
                <a:close/>
              </a:path>
              <a:path w="2331084" h="2679065">
                <a:moveTo>
                  <a:pt x="1612403" y="1566657"/>
                </a:moveTo>
                <a:lnTo>
                  <a:pt x="1554348" y="1584984"/>
                </a:lnTo>
                <a:lnTo>
                  <a:pt x="1543386" y="1548491"/>
                </a:lnTo>
                <a:lnTo>
                  <a:pt x="1532398" y="1512007"/>
                </a:lnTo>
                <a:lnTo>
                  <a:pt x="1528666" y="1499867"/>
                </a:lnTo>
                <a:lnTo>
                  <a:pt x="1509612" y="1439293"/>
                </a:lnTo>
                <a:lnTo>
                  <a:pt x="1493371" y="1391149"/>
                </a:lnTo>
                <a:lnTo>
                  <a:pt x="1476831" y="1343099"/>
                </a:lnTo>
                <a:lnTo>
                  <a:pt x="1460948" y="1294842"/>
                </a:lnTo>
                <a:lnTo>
                  <a:pt x="1446681" y="1246075"/>
                </a:lnTo>
                <a:lnTo>
                  <a:pt x="1434988" y="1196495"/>
                </a:lnTo>
                <a:lnTo>
                  <a:pt x="1431072" y="1171095"/>
                </a:lnTo>
                <a:lnTo>
                  <a:pt x="1423429" y="1133555"/>
                </a:lnTo>
                <a:lnTo>
                  <a:pt x="1408931" y="1071543"/>
                </a:lnTo>
                <a:lnTo>
                  <a:pt x="1390429" y="1024112"/>
                </a:lnTo>
                <a:lnTo>
                  <a:pt x="1379093" y="1001055"/>
                </a:lnTo>
                <a:lnTo>
                  <a:pt x="1363391" y="966059"/>
                </a:lnTo>
                <a:lnTo>
                  <a:pt x="1357357" y="954646"/>
                </a:lnTo>
                <a:lnTo>
                  <a:pt x="1351687" y="943118"/>
                </a:lnTo>
                <a:lnTo>
                  <a:pt x="1342520" y="919376"/>
                </a:lnTo>
                <a:lnTo>
                  <a:pt x="1337465" y="907654"/>
                </a:lnTo>
                <a:lnTo>
                  <a:pt x="1394936" y="889511"/>
                </a:lnTo>
                <a:lnTo>
                  <a:pt x="1399349" y="901436"/>
                </a:lnTo>
                <a:lnTo>
                  <a:pt x="1399873" y="901270"/>
                </a:lnTo>
                <a:lnTo>
                  <a:pt x="1404621" y="913089"/>
                </a:lnTo>
                <a:lnTo>
                  <a:pt x="1416899" y="935849"/>
                </a:lnTo>
                <a:lnTo>
                  <a:pt x="1433318" y="970619"/>
                </a:lnTo>
                <a:lnTo>
                  <a:pt x="1459613" y="1028907"/>
                </a:lnTo>
                <a:lnTo>
                  <a:pt x="1471419" y="1065133"/>
                </a:lnTo>
                <a:lnTo>
                  <a:pt x="1480816" y="1102120"/>
                </a:lnTo>
                <a:lnTo>
                  <a:pt x="1484920" y="1127460"/>
                </a:lnTo>
                <a:lnTo>
                  <a:pt x="1492315" y="1165079"/>
                </a:lnTo>
                <a:lnTo>
                  <a:pt x="1500469" y="1202459"/>
                </a:lnTo>
                <a:lnTo>
                  <a:pt x="1516852" y="1263876"/>
                </a:lnTo>
                <a:lnTo>
                  <a:pt x="1528418" y="1300178"/>
                </a:lnTo>
                <a:lnTo>
                  <a:pt x="1540172" y="1336421"/>
                </a:lnTo>
                <a:lnTo>
                  <a:pt x="1570640" y="1433345"/>
                </a:lnTo>
                <a:lnTo>
                  <a:pt x="1589442" y="1493998"/>
                </a:lnTo>
                <a:lnTo>
                  <a:pt x="1612403" y="1566657"/>
                </a:lnTo>
                <a:close/>
              </a:path>
              <a:path w="2331084" h="2679065">
                <a:moveTo>
                  <a:pt x="2330367" y="1166865"/>
                </a:moveTo>
                <a:lnTo>
                  <a:pt x="2329126" y="1167257"/>
                </a:lnTo>
                <a:lnTo>
                  <a:pt x="2330788" y="602740"/>
                </a:lnTo>
                <a:lnTo>
                  <a:pt x="2330367" y="1166865"/>
                </a:lnTo>
                <a:close/>
              </a:path>
              <a:path w="2331084" h="2679065">
                <a:moveTo>
                  <a:pt x="835640" y="1811878"/>
                </a:moveTo>
                <a:lnTo>
                  <a:pt x="776441" y="1830567"/>
                </a:lnTo>
                <a:lnTo>
                  <a:pt x="765871" y="1793951"/>
                </a:lnTo>
                <a:lnTo>
                  <a:pt x="758992" y="1769487"/>
                </a:lnTo>
                <a:lnTo>
                  <a:pt x="751605" y="1745183"/>
                </a:lnTo>
                <a:lnTo>
                  <a:pt x="740033" y="1708883"/>
                </a:lnTo>
                <a:lnTo>
                  <a:pt x="722975" y="1660997"/>
                </a:lnTo>
                <a:lnTo>
                  <a:pt x="704924" y="1613424"/>
                </a:lnTo>
                <a:lnTo>
                  <a:pt x="686805" y="1565873"/>
                </a:lnTo>
                <a:lnTo>
                  <a:pt x="669541" y="1518052"/>
                </a:lnTo>
                <a:lnTo>
                  <a:pt x="654056" y="1469669"/>
                </a:lnTo>
                <a:lnTo>
                  <a:pt x="639831" y="1420888"/>
                </a:lnTo>
                <a:lnTo>
                  <a:pt x="625516" y="1372136"/>
                </a:lnTo>
                <a:lnTo>
                  <a:pt x="614468" y="1335670"/>
                </a:lnTo>
                <a:lnTo>
                  <a:pt x="603050" y="1299321"/>
                </a:lnTo>
                <a:lnTo>
                  <a:pt x="595315" y="1275128"/>
                </a:lnTo>
                <a:lnTo>
                  <a:pt x="582600" y="1239188"/>
                </a:lnTo>
                <a:lnTo>
                  <a:pt x="574410" y="1215138"/>
                </a:lnTo>
                <a:lnTo>
                  <a:pt x="570210" y="1203146"/>
                </a:lnTo>
                <a:lnTo>
                  <a:pt x="558132" y="1167005"/>
                </a:lnTo>
                <a:lnTo>
                  <a:pt x="617084" y="1148395"/>
                </a:lnTo>
                <a:lnTo>
                  <a:pt x="629751" y="1184349"/>
                </a:lnTo>
                <a:lnTo>
                  <a:pt x="642389" y="1220313"/>
                </a:lnTo>
                <a:lnTo>
                  <a:pt x="654796" y="1256350"/>
                </a:lnTo>
                <a:lnTo>
                  <a:pt x="670593" y="1304634"/>
                </a:lnTo>
                <a:lnTo>
                  <a:pt x="685415" y="1353226"/>
                </a:lnTo>
                <a:lnTo>
                  <a:pt x="699351" y="1402098"/>
                </a:lnTo>
                <a:lnTo>
                  <a:pt x="717222" y="1463045"/>
                </a:lnTo>
                <a:lnTo>
                  <a:pt x="732383" y="1511530"/>
                </a:lnTo>
                <a:lnTo>
                  <a:pt x="753480" y="1571459"/>
                </a:lnTo>
                <a:lnTo>
                  <a:pt x="767622" y="1606948"/>
                </a:lnTo>
                <a:lnTo>
                  <a:pt x="785021" y="1654727"/>
                </a:lnTo>
                <a:lnTo>
                  <a:pt x="801676" y="1702740"/>
                </a:lnTo>
                <a:lnTo>
                  <a:pt x="817411" y="1751044"/>
                </a:lnTo>
                <a:lnTo>
                  <a:pt x="828225" y="1787584"/>
                </a:lnTo>
                <a:lnTo>
                  <a:pt x="835640" y="1811878"/>
                </a:lnTo>
                <a:close/>
              </a:path>
              <a:path w="2331084" h="2679065">
                <a:moveTo>
                  <a:pt x="2330178" y="1419964"/>
                </a:moveTo>
                <a:lnTo>
                  <a:pt x="2086761" y="1496810"/>
                </a:lnTo>
                <a:lnTo>
                  <a:pt x="2035576" y="1499651"/>
                </a:lnTo>
                <a:lnTo>
                  <a:pt x="1108196" y="1792423"/>
                </a:lnTo>
                <a:lnTo>
                  <a:pt x="1074542" y="1789729"/>
                </a:lnTo>
                <a:lnTo>
                  <a:pt x="315403" y="2029387"/>
                </a:lnTo>
                <a:lnTo>
                  <a:pt x="266227" y="2031594"/>
                </a:lnTo>
                <a:lnTo>
                  <a:pt x="244927" y="2038319"/>
                </a:lnTo>
                <a:lnTo>
                  <a:pt x="230171" y="2016341"/>
                </a:lnTo>
                <a:lnTo>
                  <a:pt x="229619" y="1989880"/>
                </a:lnTo>
                <a:lnTo>
                  <a:pt x="247110" y="1971040"/>
                </a:lnTo>
                <a:lnTo>
                  <a:pt x="282517" y="1973180"/>
                </a:lnTo>
                <a:lnTo>
                  <a:pt x="313766" y="1963315"/>
                </a:lnTo>
                <a:lnTo>
                  <a:pt x="348658" y="1965617"/>
                </a:lnTo>
                <a:lnTo>
                  <a:pt x="411625" y="1945739"/>
                </a:lnTo>
                <a:lnTo>
                  <a:pt x="447107" y="1947855"/>
                </a:lnTo>
                <a:lnTo>
                  <a:pt x="2330228" y="1353359"/>
                </a:lnTo>
                <a:lnTo>
                  <a:pt x="2330178" y="1419964"/>
                </a:lnTo>
                <a:close/>
              </a:path>
              <a:path w="2331084" h="2679065">
                <a:moveTo>
                  <a:pt x="1188175" y="1713902"/>
                </a:moveTo>
                <a:lnTo>
                  <a:pt x="511207" y="1927619"/>
                </a:lnTo>
                <a:lnTo>
                  <a:pt x="539065" y="1905506"/>
                </a:lnTo>
                <a:lnTo>
                  <a:pt x="1133554" y="1717828"/>
                </a:lnTo>
                <a:lnTo>
                  <a:pt x="1188175" y="1713902"/>
                </a:lnTo>
                <a:close/>
              </a:path>
              <a:path w="2331084" h="2679065">
                <a:moveTo>
                  <a:pt x="2039240" y="1445223"/>
                </a:moveTo>
                <a:lnTo>
                  <a:pt x="1439988" y="1634405"/>
                </a:lnTo>
                <a:lnTo>
                  <a:pt x="1462226" y="1614067"/>
                </a:lnTo>
                <a:lnTo>
                  <a:pt x="1988059" y="1448063"/>
                </a:lnTo>
                <a:lnTo>
                  <a:pt x="2039240" y="1445223"/>
                </a:lnTo>
                <a:close/>
              </a:path>
              <a:path w="2331084" h="2679065">
                <a:moveTo>
                  <a:pt x="503203" y="1996735"/>
                </a:moveTo>
                <a:lnTo>
                  <a:pt x="457469" y="2011173"/>
                </a:lnTo>
                <a:lnTo>
                  <a:pt x="360187" y="2015249"/>
                </a:lnTo>
                <a:lnTo>
                  <a:pt x="664230" y="1919263"/>
                </a:lnTo>
                <a:lnTo>
                  <a:pt x="638058" y="1940844"/>
                </a:lnTo>
                <a:lnTo>
                  <a:pt x="526620" y="1976024"/>
                </a:lnTo>
                <a:lnTo>
                  <a:pt x="503203" y="1996735"/>
                </a:lnTo>
                <a:close/>
              </a:path>
              <a:path w="2331084" h="2679065">
                <a:moveTo>
                  <a:pt x="993310" y="1828692"/>
                </a:moveTo>
                <a:lnTo>
                  <a:pt x="728197" y="1912387"/>
                </a:lnTo>
                <a:lnTo>
                  <a:pt x="694250" y="1909786"/>
                </a:lnTo>
                <a:lnTo>
                  <a:pt x="1017840" y="1807630"/>
                </a:lnTo>
                <a:lnTo>
                  <a:pt x="993310" y="1828692"/>
                </a:lnTo>
                <a:close/>
              </a:path>
              <a:path w="2331084" h="2679065">
                <a:moveTo>
                  <a:pt x="1095549" y="2555532"/>
                </a:moveTo>
                <a:lnTo>
                  <a:pt x="1036054" y="2574314"/>
                </a:lnTo>
                <a:lnTo>
                  <a:pt x="1020691" y="2525893"/>
                </a:lnTo>
                <a:lnTo>
                  <a:pt x="1008371" y="2489829"/>
                </a:lnTo>
                <a:lnTo>
                  <a:pt x="991192" y="2441981"/>
                </a:lnTo>
                <a:lnTo>
                  <a:pt x="976546" y="2406651"/>
                </a:lnTo>
                <a:lnTo>
                  <a:pt x="957870" y="2359276"/>
                </a:lnTo>
                <a:lnTo>
                  <a:pt x="940690" y="2311428"/>
                </a:lnTo>
                <a:lnTo>
                  <a:pt x="924575" y="2263244"/>
                </a:lnTo>
                <a:lnTo>
                  <a:pt x="916836" y="2239052"/>
                </a:lnTo>
                <a:lnTo>
                  <a:pt x="893827" y="2166408"/>
                </a:lnTo>
                <a:lnTo>
                  <a:pt x="877634" y="2118249"/>
                </a:lnTo>
                <a:lnTo>
                  <a:pt x="860120" y="2070507"/>
                </a:lnTo>
                <a:lnTo>
                  <a:pt x="823820" y="1975424"/>
                </a:lnTo>
                <a:lnTo>
                  <a:pt x="806378" y="1927659"/>
                </a:lnTo>
                <a:lnTo>
                  <a:pt x="806098" y="1927748"/>
                </a:lnTo>
                <a:lnTo>
                  <a:pt x="794541" y="1891443"/>
                </a:lnTo>
                <a:lnTo>
                  <a:pt x="854611" y="1872478"/>
                </a:lnTo>
                <a:lnTo>
                  <a:pt x="866899" y="1908553"/>
                </a:lnTo>
                <a:lnTo>
                  <a:pt x="879802" y="1944433"/>
                </a:lnTo>
                <a:lnTo>
                  <a:pt x="897100" y="1992243"/>
                </a:lnTo>
                <a:lnTo>
                  <a:pt x="911102" y="2027776"/>
                </a:lnTo>
                <a:lnTo>
                  <a:pt x="928818" y="2075455"/>
                </a:lnTo>
                <a:lnTo>
                  <a:pt x="945116" y="2123581"/>
                </a:lnTo>
                <a:lnTo>
                  <a:pt x="956681" y="2159884"/>
                </a:lnTo>
                <a:lnTo>
                  <a:pt x="968040" y="2196251"/>
                </a:lnTo>
                <a:lnTo>
                  <a:pt x="987075" y="2256831"/>
                </a:lnTo>
                <a:lnTo>
                  <a:pt x="1003866" y="2304801"/>
                </a:lnTo>
                <a:lnTo>
                  <a:pt x="1022361" y="2352234"/>
                </a:lnTo>
                <a:lnTo>
                  <a:pt x="1041441" y="2399482"/>
                </a:lnTo>
                <a:lnTo>
                  <a:pt x="1059986" y="2446899"/>
                </a:lnTo>
                <a:lnTo>
                  <a:pt x="1076876" y="2494838"/>
                </a:lnTo>
                <a:lnTo>
                  <a:pt x="1084494" y="2519069"/>
                </a:lnTo>
                <a:lnTo>
                  <a:pt x="1091975" y="2543342"/>
                </a:lnTo>
                <a:lnTo>
                  <a:pt x="1095549" y="2555532"/>
                </a:lnTo>
                <a:close/>
              </a:path>
              <a:path w="2331084" h="2679065">
                <a:moveTo>
                  <a:pt x="1386302" y="1717943"/>
                </a:moveTo>
                <a:lnTo>
                  <a:pt x="1200752" y="1776521"/>
                </a:lnTo>
                <a:lnTo>
                  <a:pt x="1167372" y="1773741"/>
                </a:lnTo>
                <a:lnTo>
                  <a:pt x="1429231" y="1691072"/>
                </a:lnTo>
                <a:lnTo>
                  <a:pt x="1386302" y="1717943"/>
                </a:lnTo>
                <a:close/>
              </a:path>
              <a:path w="2331084" h="2679065">
                <a:moveTo>
                  <a:pt x="1877206" y="2322083"/>
                </a:moveTo>
                <a:lnTo>
                  <a:pt x="1817476" y="2340939"/>
                </a:lnTo>
                <a:lnTo>
                  <a:pt x="1803314" y="2292139"/>
                </a:lnTo>
                <a:lnTo>
                  <a:pt x="1784959" y="2231344"/>
                </a:lnTo>
                <a:lnTo>
                  <a:pt x="1773691" y="2194948"/>
                </a:lnTo>
                <a:lnTo>
                  <a:pt x="1750472" y="2122371"/>
                </a:lnTo>
                <a:lnTo>
                  <a:pt x="1734026" y="2074292"/>
                </a:lnTo>
                <a:lnTo>
                  <a:pt x="1720500" y="2038609"/>
                </a:lnTo>
                <a:lnTo>
                  <a:pt x="1702589" y="1990992"/>
                </a:lnTo>
                <a:lnTo>
                  <a:pt x="1684460" y="1943444"/>
                </a:lnTo>
                <a:lnTo>
                  <a:pt x="1666457" y="1895856"/>
                </a:lnTo>
                <a:lnTo>
                  <a:pt x="1657430" y="1872070"/>
                </a:lnTo>
                <a:lnTo>
                  <a:pt x="1644883" y="1836077"/>
                </a:lnTo>
                <a:lnTo>
                  <a:pt x="1635932" y="1812267"/>
                </a:lnTo>
                <a:lnTo>
                  <a:pt x="1622396" y="1776587"/>
                </a:lnTo>
                <a:lnTo>
                  <a:pt x="1612312" y="1753135"/>
                </a:lnTo>
                <a:lnTo>
                  <a:pt x="1602422" y="1729621"/>
                </a:lnTo>
                <a:lnTo>
                  <a:pt x="1589250" y="1693826"/>
                </a:lnTo>
                <a:lnTo>
                  <a:pt x="1580786" y="1669863"/>
                </a:lnTo>
                <a:lnTo>
                  <a:pt x="1576897" y="1657772"/>
                </a:lnTo>
                <a:lnTo>
                  <a:pt x="1573157" y="1645636"/>
                </a:lnTo>
                <a:lnTo>
                  <a:pt x="1632389" y="1626936"/>
                </a:lnTo>
                <a:lnTo>
                  <a:pt x="1644824" y="1662964"/>
                </a:lnTo>
                <a:lnTo>
                  <a:pt x="1657690" y="1698856"/>
                </a:lnTo>
                <a:lnTo>
                  <a:pt x="1681283" y="1757997"/>
                </a:lnTo>
                <a:lnTo>
                  <a:pt x="1694819" y="1793677"/>
                </a:lnTo>
                <a:lnTo>
                  <a:pt x="1716317" y="1853479"/>
                </a:lnTo>
                <a:lnTo>
                  <a:pt x="1725344" y="1877265"/>
                </a:lnTo>
                <a:lnTo>
                  <a:pt x="1738787" y="1912975"/>
                </a:lnTo>
                <a:lnTo>
                  <a:pt x="1748906" y="1936416"/>
                </a:lnTo>
                <a:lnTo>
                  <a:pt x="1759087" y="1959837"/>
                </a:lnTo>
                <a:lnTo>
                  <a:pt x="1772719" y="1995488"/>
                </a:lnTo>
                <a:lnTo>
                  <a:pt x="1786393" y="2031124"/>
                </a:lnTo>
                <a:lnTo>
                  <a:pt x="1802746" y="2079233"/>
                </a:lnTo>
                <a:lnTo>
                  <a:pt x="1818353" y="2127577"/>
                </a:lnTo>
                <a:lnTo>
                  <a:pt x="1848927" y="2224468"/>
                </a:lnTo>
                <a:lnTo>
                  <a:pt x="1863613" y="2273103"/>
                </a:lnTo>
                <a:lnTo>
                  <a:pt x="1870497" y="2297565"/>
                </a:lnTo>
                <a:lnTo>
                  <a:pt x="1877206" y="2322083"/>
                </a:lnTo>
                <a:close/>
              </a:path>
              <a:path w="2331084" h="2679065">
                <a:moveTo>
                  <a:pt x="2329998" y="1662400"/>
                </a:moveTo>
                <a:lnTo>
                  <a:pt x="2330178" y="1419964"/>
                </a:lnTo>
                <a:lnTo>
                  <a:pt x="2329998" y="1662400"/>
                </a:lnTo>
                <a:close/>
              </a:path>
              <a:path w="2331084" h="2679065">
                <a:moveTo>
                  <a:pt x="2329602" y="2192580"/>
                </a:moveTo>
                <a:lnTo>
                  <a:pt x="2191545" y="2236165"/>
                </a:lnTo>
                <a:lnTo>
                  <a:pt x="2217222" y="2214741"/>
                </a:lnTo>
                <a:lnTo>
                  <a:pt x="2329405" y="2179325"/>
                </a:lnTo>
                <a:lnTo>
                  <a:pt x="2329998" y="1662400"/>
                </a:lnTo>
                <a:lnTo>
                  <a:pt x="2329602" y="2192580"/>
                </a:lnTo>
                <a:close/>
              </a:path>
              <a:path w="2331084" h="2679065">
                <a:moveTo>
                  <a:pt x="2329562" y="2245864"/>
                </a:moveTo>
                <a:lnTo>
                  <a:pt x="1211750" y="2598755"/>
                </a:lnTo>
                <a:lnTo>
                  <a:pt x="1180121" y="2595422"/>
                </a:lnTo>
                <a:lnTo>
                  <a:pt x="1054486" y="2635085"/>
                </a:lnTo>
                <a:lnTo>
                  <a:pt x="1009249" y="2636048"/>
                </a:lnTo>
                <a:lnTo>
                  <a:pt x="903591" y="2669404"/>
                </a:lnTo>
                <a:lnTo>
                  <a:pt x="706207" y="2678446"/>
                </a:lnTo>
                <a:lnTo>
                  <a:pt x="1161005" y="2534868"/>
                </a:lnTo>
                <a:lnTo>
                  <a:pt x="1192633" y="2538201"/>
                </a:lnTo>
                <a:lnTo>
                  <a:pt x="1312910" y="2500230"/>
                </a:lnTo>
                <a:lnTo>
                  <a:pt x="1363234" y="2497660"/>
                </a:lnTo>
                <a:lnTo>
                  <a:pt x="2329602" y="2192580"/>
                </a:lnTo>
                <a:lnTo>
                  <a:pt x="2329562" y="2245864"/>
                </a:lnTo>
                <a:close/>
              </a:path>
              <a:path w="2331084" h="2679065">
                <a:moveTo>
                  <a:pt x="1987986" y="2300428"/>
                </a:moveTo>
                <a:lnTo>
                  <a:pt x="1761383" y="2371966"/>
                </a:lnTo>
                <a:lnTo>
                  <a:pt x="1787530" y="2350393"/>
                </a:lnTo>
                <a:lnTo>
                  <a:pt x="1955963" y="2297220"/>
                </a:lnTo>
                <a:lnTo>
                  <a:pt x="1987986" y="2300428"/>
                </a:lnTo>
                <a:close/>
              </a:path>
              <a:path w="2331084" h="2679065">
                <a:moveTo>
                  <a:pt x="1130312" y="2671442"/>
                </a:moveTo>
                <a:lnTo>
                  <a:pt x="1065996" y="2671405"/>
                </a:lnTo>
                <a:lnTo>
                  <a:pt x="1054399" y="2635112"/>
                </a:lnTo>
                <a:lnTo>
                  <a:pt x="1113459" y="2616467"/>
                </a:lnTo>
                <a:lnTo>
                  <a:pt x="1120684" y="2640822"/>
                </a:lnTo>
                <a:lnTo>
                  <a:pt x="1130312" y="2671442"/>
                </a:lnTo>
                <a:close/>
              </a:path>
              <a:path w="2331084" h="2679065">
                <a:moveTo>
                  <a:pt x="1748450" y="2442638"/>
                </a:moveTo>
                <a:lnTo>
                  <a:pt x="1596299" y="2490671"/>
                </a:lnTo>
                <a:lnTo>
                  <a:pt x="1545579" y="2493366"/>
                </a:lnTo>
                <a:lnTo>
                  <a:pt x="1772694" y="2421666"/>
                </a:lnTo>
                <a:lnTo>
                  <a:pt x="1748450" y="2442638"/>
                </a:lnTo>
                <a:close/>
              </a:path>
              <a:path w="2331084" h="2679065">
                <a:moveTo>
                  <a:pt x="1971399" y="2651928"/>
                </a:moveTo>
                <a:lnTo>
                  <a:pt x="1911818" y="2670738"/>
                </a:lnTo>
                <a:lnTo>
                  <a:pt x="1890391" y="2597595"/>
                </a:lnTo>
                <a:lnTo>
                  <a:pt x="1876533" y="2548699"/>
                </a:lnTo>
                <a:lnTo>
                  <a:pt x="1848951" y="2450863"/>
                </a:lnTo>
                <a:lnTo>
                  <a:pt x="1835104" y="2401964"/>
                </a:lnTo>
                <a:lnTo>
                  <a:pt x="1893985" y="2383375"/>
                </a:lnTo>
                <a:lnTo>
                  <a:pt x="1897030" y="2395732"/>
                </a:lnTo>
                <a:lnTo>
                  <a:pt x="1903989" y="2420170"/>
                </a:lnTo>
                <a:lnTo>
                  <a:pt x="1907264" y="2432454"/>
                </a:lnTo>
                <a:lnTo>
                  <a:pt x="1914550" y="2456790"/>
                </a:lnTo>
                <a:lnTo>
                  <a:pt x="1929067" y="2505478"/>
                </a:lnTo>
                <a:lnTo>
                  <a:pt x="1943300" y="2554256"/>
                </a:lnTo>
                <a:lnTo>
                  <a:pt x="1953598" y="2590959"/>
                </a:lnTo>
                <a:lnTo>
                  <a:pt x="1967783" y="2639752"/>
                </a:lnTo>
                <a:lnTo>
                  <a:pt x="1971399" y="2651928"/>
                </a:lnTo>
                <a:close/>
              </a:path>
              <a:path w="2331084" h="2679065">
                <a:moveTo>
                  <a:pt x="2206895" y="2297908"/>
                </a:moveTo>
                <a:lnTo>
                  <a:pt x="2038698" y="2351007"/>
                </a:lnTo>
                <a:lnTo>
                  <a:pt x="1976209" y="2357417"/>
                </a:lnTo>
                <a:lnTo>
                  <a:pt x="2249201" y="2271234"/>
                </a:lnTo>
                <a:lnTo>
                  <a:pt x="2206895" y="2297908"/>
                </a:lnTo>
                <a:close/>
              </a:path>
              <a:path w="2331084" h="2679065">
                <a:moveTo>
                  <a:pt x="2329244" y="2672136"/>
                </a:moveTo>
                <a:lnTo>
                  <a:pt x="2329562" y="2245864"/>
                </a:lnTo>
                <a:lnTo>
                  <a:pt x="2329892" y="2245760"/>
                </a:lnTo>
                <a:lnTo>
                  <a:pt x="2329244" y="2672136"/>
                </a:lnTo>
                <a:close/>
              </a:path>
              <a:path w="2331084" h="2679065">
                <a:moveTo>
                  <a:pt x="1780621" y="2671818"/>
                </a:moveTo>
                <a:lnTo>
                  <a:pt x="1132139" y="2677159"/>
                </a:lnTo>
                <a:lnTo>
                  <a:pt x="1130312" y="2671442"/>
                </a:lnTo>
                <a:lnTo>
                  <a:pt x="1780621" y="2671818"/>
                </a:lnTo>
                <a:close/>
              </a:path>
              <a:path w="2331084" h="2679065">
                <a:moveTo>
                  <a:pt x="1977340" y="2671932"/>
                </a:moveTo>
                <a:lnTo>
                  <a:pt x="1780621" y="2671818"/>
                </a:lnTo>
                <a:lnTo>
                  <a:pt x="1911818" y="2670738"/>
                </a:lnTo>
                <a:lnTo>
                  <a:pt x="1971399" y="2651928"/>
                </a:lnTo>
                <a:lnTo>
                  <a:pt x="1977340" y="2671932"/>
                </a:lnTo>
                <a:close/>
              </a:path>
              <a:path w="2331084" h="2679065">
                <a:moveTo>
                  <a:pt x="2329244" y="2672136"/>
                </a:moveTo>
                <a:lnTo>
                  <a:pt x="1978631" y="2676281"/>
                </a:lnTo>
                <a:lnTo>
                  <a:pt x="1977340" y="2671932"/>
                </a:lnTo>
                <a:lnTo>
                  <a:pt x="2329244" y="2672136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Управляющая кнопка: домой 18">
            <a:hlinkClick r:id="rId4" action="ppaction://hlinksldjump" highlightClick="1"/>
          </p:cNvPr>
          <p:cNvSpPr/>
          <p:nvPr/>
        </p:nvSpPr>
        <p:spPr>
          <a:xfrm>
            <a:off x="420957" y="9258300"/>
            <a:ext cx="1066800" cy="873632"/>
          </a:xfrm>
          <a:prstGeom prst="actionButtonHom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737" y="-522"/>
            <a:ext cx="16535400" cy="1028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object 10"/>
          <p:cNvSpPr txBox="1">
            <a:spLocks/>
          </p:cNvSpPr>
          <p:nvPr/>
        </p:nvSpPr>
        <p:spPr>
          <a:xfrm>
            <a:off x="4891564" y="-342901"/>
            <a:ext cx="9982200" cy="1102225"/>
          </a:xfrm>
          <a:prstGeom prst="rect">
            <a:avLst/>
          </a:prstGeom>
        </p:spPr>
        <p:txBody>
          <a:bodyPr vert="horz" wrap="square" lIns="0" tIns="36004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 algn="ctr">
              <a:spcBef>
                <a:spcPts val="2835"/>
              </a:spcBef>
            </a:pPr>
            <a:r>
              <a:rPr lang="ru-RU" sz="4800" b="1" dirty="0" smtClean="0">
                <a:solidFill>
                  <a:schemeClr val="bg1"/>
                </a:solidFill>
                <a:latin typeface="Cambria"/>
                <a:cs typeface="Cambria"/>
              </a:rPr>
              <a:t>Задание 2 «Тайны летнего сада»</a:t>
            </a:r>
            <a:r>
              <a:rPr lang="ru-RU" sz="4800" dirty="0" smtClean="0">
                <a:latin typeface="Cambria"/>
                <a:cs typeface="Cambria"/>
              </a:rPr>
              <a:t> </a:t>
            </a:r>
            <a:endParaRPr lang="ru-RU" sz="4800" dirty="0">
              <a:latin typeface="Cambria"/>
              <a:cs typeface="Cambria"/>
            </a:endParaRPr>
          </a:p>
        </p:txBody>
      </p:sp>
      <p:pic>
        <p:nvPicPr>
          <p:cNvPr id="2052" name="Picture 4" descr="https://gas-kvas.com/grafic/uploads/posts/2024-01/gas-kvas-com-p-znak-voprosa-zelenii-na-prozrachnom-fone-8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>
                        <a14:foregroundMark x1="49000" y1="88125" x2="49000" y2="8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3064">
            <a:off x="-1055602" y="4341339"/>
            <a:ext cx="3735609" cy="265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-облако 1"/>
          <p:cNvSpPr/>
          <p:nvPr/>
        </p:nvSpPr>
        <p:spPr>
          <a:xfrm>
            <a:off x="14249400" y="495300"/>
            <a:ext cx="3817498" cy="2565220"/>
          </a:xfrm>
          <a:prstGeom prst="cloudCallout">
            <a:avLst>
              <a:gd name="adj1" fmla="val -26196"/>
              <a:gd name="adj2" fmla="val 7101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Во времена какого правителя, началось создание Летнего сада? </a:t>
            </a:r>
          </a:p>
        </p:txBody>
      </p:sp>
      <p:sp>
        <p:nvSpPr>
          <p:cNvPr id="4" name="Выноска-облако 3"/>
          <p:cNvSpPr/>
          <p:nvPr/>
        </p:nvSpPr>
        <p:spPr>
          <a:xfrm>
            <a:off x="10515600" y="759324"/>
            <a:ext cx="2819400" cy="2478280"/>
          </a:xfrm>
          <a:prstGeom prst="cloudCallout">
            <a:avLst>
              <a:gd name="adj1" fmla="val -25190"/>
              <a:gd name="adj2" fmla="val 7351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Какие первые деревья были посажены в саду? </a:t>
            </a:r>
          </a:p>
        </p:txBody>
      </p:sp>
      <p:sp>
        <p:nvSpPr>
          <p:cNvPr id="5" name="Выноска-облако 4"/>
          <p:cNvSpPr/>
          <p:nvPr/>
        </p:nvSpPr>
        <p:spPr>
          <a:xfrm>
            <a:off x="5717414" y="2224755"/>
            <a:ext cx="2826427" cy="2209800"/>
          </a:xfrm>
          <a:prstGeom prst="cloudCallout">
            <a:avLst>
              <a:gd name="adj1" fmla="val -53668"/>
              <a:gd name="adj2" fmla="val 5200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Из- за чего сад получил своё название?</a:t>
            </a:r>
          </a:p>
        </p:txBody>
      </p:sp>
      <p:sp>
        <p:nvSpPr>
          <p:cNvPr id="6" name="Выноска-облако 5"/>
          <p:cNvSpPr/>
          <p:nvPr/>
        </p:nvSpPr>
        <p:spPr>
          <a:xfrm rot="21394352" flipH="1">
            <a:off x="176344" y="1214955"/>
            <a:ext cx="3016787" cy="1828800"/>
          </a:xfrm>
          <a:prstGeom prst="cloudCallout">
            <a:avLst>
              <a:gd name="adj1" fmla="val -24086"/>
              <a:gd name="adj2" fmla="val 8525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Какое дерево сохранилось до наших дней? </a:t>
            </a:r>
          </a:p>
        </p:txBody>
      </p:sp>
      <p:sp>
        <p:nvSpPr>
          <p:cNvPr id="7" name="Выноска-облако 6"/>
          <p:cNvSpPr/>
          <p:nvPr/>
        </p:nvSpPr>
        <p:spPr>
          <a:xfrm>
            <a:off x="3121943" y="1747771"/>
            <a:ext cx="2718629" cy="1906121"/>
          </a:xfrm>
          <a:prstGeom prst="cloudCallout">
            <a:avLst>
              <a:gd name="adj1" fmla="val -2761"/>
              <a:gd name="adj2" fmla="val 8469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</a:t>
            </a:r>
            <a:r>
              <a:rPr lang="ru-RU" b="1" dirty="0" smtClean="0">
                <a:solidFill>
                  <a:schemeClr val="tx1"/>
                </a:solidFill>
              </a:rPr>
              <a:t>ое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произведение искусства, есть в Летнем саду? 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6741" y="114301"/>
            <a:ext cx="17381259" cy="10214728"/>
            <a:chOff x="721076" y="856764"/>
            <a:chExt cx="17140555" cy="9430385"/>
          </a:xfrm>
        </p:grpSpPr>
        <p:sp>
          <p:nvSpPr>
            <p:cNvPr id="3" name="object 3"/>
            <p:cNvSpPr/>
            <p:nvPr/>
          </p:nvSpPr>
          <p:spPr>
            <a:xfrm>
              <a:off x="721076" y="856764"/>
              <a:ext cx="17140555" cy="9430385"/>
            </a:xfrm>
            <a:custGeom>
              <a:avLst/>
              <a:gdLst/>
              <a:ahLst/>
              <a:cxnLst/>
              <a:rect l="l" t="t" r="r" b="b"/>
              <a:pathLst>
                <a:path w="17140555" h="9430385">
                  <a:moveTo>
                    <a:pt x="16632912" y="148018"/>
                  </a:moveTo>
                  <a:lnTo>
                    <a:pt x="17139931" y="9430236"/>
                  </a:lnTo>
                  <a:lnTo>
                    <a:pt x="455874" y="9430236"/>
                  </a:lnTo>
                  <a:lnTo>
                    <a:pt x="0" y="1084340"/>
                  </a:lnTo>
                  <a:lnTo>
                    <a:pt x="3717" y="1034935"/>
                  </a:lnTo>
                  <a:lnTo>
                    <a:pt x="19447" y="990131"/>
                  </a:lnTo>
                  <a:lnTo>
                    <a:pt x="45675" y="951526"/>
                  </a:lnTo>
                  <a:lnTo>
                    <a:pt x="80882" y="920717"/>
                  </a:lnTo>
                  <a:lnTo>
                    <a:pt x="123553" y="899302"/>
                  </a:lnTo>
                  <a:lnTo>
                    <a:pt x="172171" y="888878"/>
                  </a:lnTo>
                  <a:lnTo>
                    <a:pt x="16445258" y="0"/>
                  </a:lnTo>
                  <a:lnTo>
                    <a:pt x="16494661" y="3940"/>
                  </a:lnTo>
                  <a:lnTo>
                    <a:pt x="16539388" y="20164"/>
                  </a:lnTo>
                  <a:lnTo>
                    <a:pt x="16577739" y="46896"/>
                  </a:lnTo>
                  <a:lnTo>
                    <a:pt x="16608012" y="82356"/>
                  </a:lnTo>
                  <a:lnTo>
                    <a:pt x="16628506" y="124766"/>
                  </a:lnTo>
                  <a:lnTo>
                    <a:pt x="16632912" y="148018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80414" y="877620"/>
              <a:ext cx="16077565" cy="9409430"/>
            </a:xfrm>
            <a:custGeom>
              <a:avLst/>
              <a:gdLst/>
              <a:ahLst/>
              <a:cxnLst/>
              <a:rect l="l" t="t" r="r" b="b"/>
              <a:pathLst>
                <a:path w="16077565" h="9409430">
                  <a:moveTo>
                    <a:pt x="499605" y="9409392"/>
                  </a:moveTo>
                  <a:lnTo>
                    <a:pt x="31978" y="848347"/>
                  </a:lnTo>
                  <a:lnTo>
                    <a:pt x="0" y="850087"/>
                  </a:lnTo>
                  <a:lnTo>
                    <a:pt x="467537" y="9409392"/>
                  </a:lnTo>
                  <a:lnTo>
                    <a:pt x="499605" y="9409392"/>
                  </a:lnTo>
                  <a:close/>
                </a:path>
                <a:path w="16077565" h="9409430">
                  <a:moveTo>
                    <a:pt x="1179677" y="9409392"/>
                  </a:moveTo>
                  <a:lnTo>
                    <a:pt x="710031" y="811301"/>
                  </a:lnTo>
                  <a:lnTo>
                    <a:pt x="678040" y="813054"/>
                  </a:lnTo>
                  <a:lnTo>
                    <a:pt x="1147597" y="9409392"/>
                  </a:lnTo>
                  <a:lnTo>
                    <a:pt x="1179677" y="9409392"/>
                  </a:lnTo>
                  <a:close/>
                </a:path>
                <a:path w="16077565" h="9409430">
                  <a:moveTo>
                    <a:pt x="1856536" y="9409392"/>
                  </a:moveTo>
                  <a:lnTo>
                    <a:pt x="1384871" y="774446"/>
                  </a:lnTo>
                  <a:lnTo>
                    <a:pt x="1352892" y="776185"/>
                  </a:lnTo>
                  <a:lnTo>
                    <a:pt x="1824456" y="9409392"/>
                  </a:lnTo>
                  <a:lnTo>
                    <a:pt x="1856536" y="9409392"/>
                  </a:lnTo>
                  <a:close/>
                </a:path>
                <a:path w="16077565" h="9409430">
                  <a:moveTo>
                    <a:pt x="2533396" y="9409392"/>
                  </a:moveTo>
                  <a:lnTo>
                    <a:pt x="2059724" y="737577"/>
                  </a:lnTo>
                  <a:lnTo>
                    <a:pt x="2027745" y="739330"/>
                  </a:lnTo>
                  <a:lnTo>
                    <a:pt x="2501315" y="9409392"/>
                  </a:lnTo>
                  <a:lnTo>
                    <a:pt x="2533396" y="9409392"/>
                  </a:lnTo>
                  <a:close/>
                </a:path>
                <a:path w="16077565" h="9409430">
                  <a:moveTo>
                    <a:pt x="3210255" y="9409392"/>
                  </a:moveTo>
                  <a:lnTo>
                    <a:pt x="2734564" y="700722"/>
                  </a:lnTo>
                  <a:lnTo>
                    <a:pt x="2702585" y="702462"/>
                  </a:lnTo>
                  <a:lnTo>
                    <a:pt x="3178187" y="9409392"/>
                  </a:lnTo>
                  <a:lnTo>
                    <a:pt x="3210255" y="9409392"/>
                  </a:lnTo>
                  <a:close/>
                </a:path>
                <a:path w="16077565" h="9409430">
                  <a:moveTo>
                    <a:pt x="3887114" y="9409392"/>
                  </a:moveTo>
                  <a:lnTo>
                    <a:pt x="3409416" y="663854"/>
                  </a:lnTo>
                  <a:lnTo>
                    <a:pt x="3377438" y="665607"/>
                  </a:lnTo>
                  <a:lnTo>
                    <a:pt x="3855047" y="9409392"/>
                  </a:lnTo>
                  <a:lnTo>
                    <a:pt x="3887114" y="9409392"/>
                  </a:lnTo>
                  <a:close/>
                </a:path>
                <a:path w="16077565" h="9409430">
                  <a:moveTo>
                    <a:pt x="4563986" y="9409392"/>
                  </a:moveTo>
                  <a:lnTo>
                    <a:pt x="4084269" y="626999"/>
                  </a:lnTo>
                  <a:lnTo>
                    <a:pt x="4052278" y="628738"/>
                  </a:lnTo>
                  <a:lnTo>
                    <a:pt x="4531906" y="9409392"/>
                  </a:lnTo>
                  <a:lnTo>
                    <a:pt x="4563986" y="9409392"/>
                  </a:lnTo>
                  <a:close/>
                </a:path>
                <a:path w="16077565" h="9409430">
                  <a:moveTo>
                    <a:pt x="5240845" y="9409392"/>
                  </a:moveTo>
                  <a:lnTo>
                    <a:pt x="4759109" y="590130"/>
                  </a:lnTo>
                  <a:lnTo>
                    <a:pt x="4727130" y="591883"/>
                  </a:lnTo>
                  <a:lnTo>
                    <a:pt x="5208765" y="9409392"/>
                  </a:lnTo>
                  <a:lnTo>
                    <a:pt x="5240845" y="9409392"/>
                  </a:lnTo>
                  <a:close/>
                </a:path>
                <a:path w="16077565" h="9409430">
                  <a:moveTo>
                    <a:pt x="5917704" y="9409392"/>
                  </a:moveTo>
                  <a:lnTo>
                    <a:pt x="5433961" y="553275"/>
                  </a:lnTo>
                  <a:lnTo>
                    <a:pt x="5401970" y="555015"/>
                  </a:lnTo>
                  <a:lnTo>
                    <a:pt x="5885624" y="9409392"/>
                  </a:lnTo>
                  <a:lnTo>
                    <a:pt x="5917704" y="9409392"/>
                  </a:lnTo>
                  <a:close/>
                </a:path>
                <a:path w="16077565" h="9409430">
                  <a:moveTo>
                    <a:pt x="6597764" y="9409392"/>
                  </a:moveTo>
                  <a:lnTo>
                    <a:pt x="6112002" y="516229"/>
                  </a:lnTo>
                  <a:lnTo>
                    <a:pt x="6080023" y="517982"/>
                  </a:lnTo>
                  <a:lnTo>
                    <a:pt x="6565697" y="9409392"/>
                  </a:lnTo>
                  <a:lnTo>
                    <a:pt x="6597764" y="9409392"/>
                  </a:lnTo>
                  <a:close/>
                </a:path>
                <a:path w="16077565" h="9409430">
                  <a:moveTo>
                    <a:pt x="7274636" y="9409392"/>
                  </a:moveTo>
                  <a:lnTo>
                    <a:pt x="6786854" y="479374"/>
                  </a:lnTo>
                  <a:lnTo>
                    <a:pt x="6754863" y="481126"/>
                  </a:lnTo>
                  <a:lnTo>
                    <a:pt x="7242556" y="9409392"/>
                  </a:lnTo>
                  <a:lnTo>
                    <a:pt x="7274636" y="9409392"/>
                  </a:lnTo>
                  <a:close/>
                </a:path>
                <a:path w="16077565" h="9409430">
                  <a:moveTo>
                    <a:pt x="7951495" y="9409392"/>
                  </a:moveTo>
                  <a:lnTo>
                    <a:pt x="7461694" y="442506"/>
                  </a:lnTo>
                  <a:lnTo>
                    <a:pt x="7429716" y="444258"/>
                  </a:lnTo>
                  <a:lnTo>
                    <a:pt x="7919415" y="9409392"/>
                  </a:lnTo>
                  <a:lnTo>
                    <a:pt x="7951495" y="9409392"/>
                  </a:lnTo>
                  <a:close/>
                </a:path>
                <a:path w="16077565" h="9409430">
                  <a:moveTo>
                    <a:pt x="8628355" y="9409392"/>
                  </a:moveTo>
                  <a:lnTo>
                    <a:pt x="8136547" y="405650"/>
                  </a:lnTo>
                  <a:lnTo>
                    <a:pt x="8104556" y="407403"/>
                  </a:lnTo>
                  <a:lnTo>
                    <a:pt x="8596274" y="9409392"/>
                  </a:lnTo>
                  <a:lnTo>
                    <a:pt x="8628355" y="9409392"/>
                  </a:lnTo>
                  <a:close/>
                </a:path>
                <a:path w="16077565" h="9409430">
                  <a:moveTo>
                    <a:pt x="9305214" y="9409392"/>
                  </a:moveTo>
                  <a:lnTo>
                    <a:pt x="8811387" y="368782"/>
                  </a:lnTo>
                  <a:lnTo>
                    <a:pt x="8779408" y="370535"/>
                  </a:lnTo>
                  <a:lnTo>
                    <a:pt x="9273134" y="9409392"/>
                  </a:lnTo>
                  <a:lnTo>
                    <a:pt x="9305214" y="9409392"/>
                  </a:lnTo>
                  <a:close/>
                </a:path>
                <a:path w="16077565" h="9409430">
                  <a:moveTo>
                    <a:pt x="9982073" y="9409392"/>
                  </a:moveTo>
                  <a:lnTo>
                    <a:pt x="9486240" y="331927"/>
                  </a:lnTo>
                  <a:lnTo>
                    <a:pt x="9454248" y="333667"/>
                  </a:lnTo>
                  <a:lnTo>
                    <a:pt x="9949993" y="9409392"/>
                  </a:lnTo>
                  <a:lnTo>
                    <a:pt x="9982073" y="9409392"/>
                  </a:lnTo>
                  <a:close/>
                </a:path>
                <a:path w="16077565" h="9409430">
                  <a:moveTo>
                    <a:pt x="10658932" y="9409392"/>
                  </a:moveTo>
                  <a:lnTo>
                    <a:pt x="10161079" y="295059"/>
                  </a:lnTo>
                  <a:lnTo>
                    <a:pt x="10129101" y="296811"/>
                  </a:lnTo>
                  <a:lnTo>
                    <a:pt x="10626852" y="9409392"/>
                  </a:lnTo>
                  <a:lnTo>
                    <a:pt x="10658932" y="9409392"/>
                  </a:lnTo>
                  <a:close/>
                </a:path>
                <a:path w="16077565" h="9409430">
                  <a:moveTo>
                    <a:pt x="11335791" y="9409392"/>
                  </a:moveTo>
                  <a:lnTo>
                    <a:pt x="10835932" y="258203"/>
                  </a:lnTo>
                  <a:lnTo>
                    <a:pt x="10803954" y="259943"/>
                  </a:lnTo>
                  <a:lnTo>
                    <a:pt x="11303711" y="9409392"/>
                  </a:lnTo>
                  <a:lnTo>
                    <a:pt x="11335791" y="9409392"/>
                  </a:lnTo>
                  <a:close/>
                </a:path>
                <a:path w="16077565" h="9409430">
                  <a:moveTo>
                    <a:pt x="12015864" y="9409392"/>
                  </a:moveTo>
                  <a:lnTo>
                    <a:pt x="11513972" y="221170"/>
                  </a:lnTo>
                  <a:lnTo>
                    <a:pt x="11481994" y="222910"/>
                  </a:lnTo>
                  <a:lnTo>
                    <a:pt x="11983784" y="9409392"/>
                  </a:lnTo>
                  <a:lnTo>
                    <a:pt x="12015864" y="9409392"/>
                  </a:lnTo>
                  <a:close/>
                </a:path>
                <a:path w="16077565" h="9409430">
                  <a:moveTo>
                    <a:pt x="12692723" y="9409392"/>
                  </a:moveTo>
                  <a:lnTo>
                    <a:pt x="12188825" y="184302"/>
                  </a:lnTo>
                  <a:lnTo>
                    <a:pt x="12156834" y="186055"/>
                  </a:lnTo>
                  <a:lnTo>
                    <a:pt x="12660643" y="9409392"/>
                  </a:lnTo>
                  <a:lnTo>
                    <a:pt x="12692723" y="9409392"/>
                  </a:lnTo>
                  <a:close/>
                </a:path>
                <a:path w="16077565" h="9409430">
                  <a:moveTo>
                    <a:pt x="13369582" y="9409392"/>
                  </a:moveTo>
                  <a:lnTo>
                    <a:pt x="12863665" y="147447"/>
                  </a:lnTo>
                  <a:lnTo>
                    <a:pt x="12831686" y="149186"/>
                  </a:lnTo>
                  <a:lnTo>
                    <a:pt x="13337502" y="9409392"/>
                  </a:lnTo>
                  <a:lnTo>
                    <a:pt x="13369582" y="9409392"/>
                  </a:lnTo>
                  <a:close/>
                </a:path>
                <a:path w="16077565" h="9409430">
                  <a:moveTo>
                    <a:pt x="14046441" y="9409392"/>
                  </a:moveTo>
                  <a:lnTo>
                    <a:pt x="13538518" y="110578"/>
                  </a:lnTo>
                  <a:lnTo>
                    <a:pt x="13506539" y="112331"/>
                  </a:lnTo>
                  <a:lnTo>
                    <a:pt x="14014361" y="9409392"/>
                  </a:lnTo>
                  <a:lnTo>
                    <a:pt x="14046441" y="9409392"/>
                  </a:lnTo>
                  <a:close/>
                </a:path>
                <a:path w="16077565" h="9409430">
                  <a:moveTo>
                    <a:pt x="14723301" y="9409392"/>
                  </a:moveTo>
                  <a:lnTo>
                    <a:pt x="14213370" y="73723"/>
                  </a:lnTo>
                  <a:lnTo>
                    <a:pt x="14181379" y="75463"/>
                  </a:lnTo>
                  <a:lnTo>
                    <a:pt x="14691220" y="9409392"/>
                  </a:lnTo>
                  <a:lnTo>
                    <a:pt x="14723301" y="9409392"/>
                  </a:lnTo>
                  <a:close/>
                </a:path>
                <a:path w="16077565" h="9409430">
                  <a:moveTo>
                    <a:pt x="15400160" y="9409392"/>
                  </a:moveTo>
                  <a:lnTo>
                    <a:pt x="14888210" y="36855"/>
                  </a:lnTo>
                  <a:lnTo>
                    <a:pt x="14856232" y="38608"/>
                  </a:lnTo>
                  <a:lnTo>
                    <a:pt x="15368080" y="9409392"/>
                  </a:lnTo>
                  <a:lnTo>
                    <a:pt x="15400160" y="9409392"/>
                  </a:lnTo>
                  <a:close/>
                </a:path>
                <a:path w="16077565" h="9409430">
                  <a:moveTo>
                    <a:pt x="16077019" y="9409392"/>
                  </a:moveTo>
                  <a:lnTo>
                    <a:pt x="15563063" y="0"/>
                  </a:lnTo>
                  <a:lnTo>
                    <a:pt x="15531072" y="1739"/>
                  </a:lnTo>
                  <a:lnTo>
                    <a:pt x="16044952" y="9409392"/>
                  </a:lnTo>
                  <a:lnTo>
                    <a:pt x="16077019" y="9409392"/>
                  </a:lnTo>
                  <a:close/>
                </a:path>
              </a:pathLst>
            </a:custGeom>
            <a:solidFill>
              <a:srgbClr val="F1ECE6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0" y="326185"/>
            <a:ext cx="18069560" cy="5789930"/>
            <a:chOff x="0" y="326185"/>
            <a:chExt cx="18069560" cy="5789930"/>
          </a:xfrm>
        </p:grpSpPr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7514" y="1205983"/>
              <a:ext cx="854457" cy="29559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881120" y="1893518"/>
              <a:ext cx="896619" cy="286385"/>
            </a:xfrm>
            <a:custGeom>
              <a:avLst/>
              <a:gdLst/>
              <a:ahLst/>
              <a:cxnLst/>
              <a:rect l="l" t="t" r="r" b="b"/>
              <a:pathLst>
                <a:path w="896620" h="286385">
                  <a:moveTo>
                    <a:pt x="245592" y="25514"/>
                  </a:moveTo>
                  <a:close/>
                </a:path>
                <a:path w="896620" h="286385">
                  <a:moveTo>
                    <a:pt x="251485" y="18656"/>
                  </a:moveTo>
                  <a:lnTo>
                    <a:pt x="245935" y="16840"/>
                  </a:lnTo>
                  <a:lnTo>
                    <a:pt x="242011" y="15532"/>
                  </a:lnTo>
                  <a:lnTo>
                    <a:pt x="245554" y="25450"/>
                  </a:lnTo>
                  <a:lnTo>
                    <a:pt x="251485" y="18656"/>
                  </a:lnTo>
                  <a:close/>
                </a:path>
                <a:path w="896620" h="286385">
                  <a:moveTo>
                    <a:pt x="283921" y="26758"/>
                  </a:moveTo>
                  <a:lnTo>
                    <a:pt x="283540" y="24498"/>
                  </a:lnTo>
                  <a:lnTo>
                    <a:pt x="280289" y="24028"/>
                  </a:lnTo>
                  <a:lnTo>
                    <a:pt x="273735" y="23152"/>
                  </a:lnTo>
                  <a:lnTo>
                    <a:pt x="272364" y="25349"/>
                  </a:lnTo>
                  <a:lnTo>
                    <a:pt x="274116" y="26987"/>
                  </a:lnTo>
                  <a:lnTo>
                    <a:pt x="275729" y="29692"/>
                  </a:lnTo>
                  <a:lnTo>
                    <a:pt x="279590" y="30111"/>
                  </a:lnTo>
                  <a:lnTo>
                    <a:pt x="281825" y="27901"/>
                  </a:lnTo>
                  <a:lnTo>
                    <a:pt x="283921" y="26758"/>
                  </a:lnTo>
                  <a:close/>
                </a:path>
                <a:path w="896620" h="286385">
                  <a:moveTo>
                    <a:pt x="331825" y="34975"/>
                  </a:moveTo>
                  <a:lnTo>
                    <a:pt x="329933" y="35864"/>
                  </a:lnTo>
                  <a:lnTo>
                    <a:pt x="330314" y="37858"/>
                  </a:lnTo>
                  <a:lnTo>
                    <a:pt x="331825" y="34975"/>
                  </a:lnTo>
                  <a:close/>
                </a:path>
                <a:path w="896620" h="286385">
                  <a:moveTo>
                    <a:pt x="896302" y="200355"/>
                  </a:moveTo>
                  <a:lnTo>
                    <a:pt x="895210" y="199707"/>
                  </a:lnTo>
                  <a:lnTo>
                    <a:pt x="886028" y="203542"/>
                  </a:lnTo>
                  <a:lnTo>
                    <a:pt x="886244" y="194919"/>
                  </a:lnTo>
                  <a:lnTo>
                    <a:pt x="880783" y="194398"/>
                  </a:lnTo>
                  <a:lnTo>
                    <a:pt x="869657" y="191008"/>
                  </a:lnTo>
                  <a:lnTo>
                    <a:pt x="864463" y="189953"/>
                  </a:lnTo>
                  <a:lnTo>
                    <a:pt x="855624" y="187667"/>
                  </a:lnTo>
                  <a:lnTo>
                    <a:pt x="850049" y="184619"/>
                  </a:lnTo>
                  <a:lnTo>
                    <a:pt x="844105" y="190487"/>
                  </a:lnTo>
                  <a:lnTo>
                    <a:pt x="840384" y="186639"/>
                  </a:lnTo>
                  <a:lnTo>
                    <a:pt x="833285" y="183756"/>
                  </a:lnTo>
                  <a:lnTo>
                    <a:pt x="826490" y="180327"/>
                  </a:lnTo>
                  <a:lnTo>
                    <a:pt x="821156" y="179552"/>
                  </a:lnTo>
                  <a:lnTo>
                    <a:pt x="813231" y="178244"/>
                  </a:lnTo>
                  <a:lnTo>
                    <a:pt x="804976" y="177571"/>
                  </a:lnTo>
                  <a:lnTo>
                    <a:pt x="797458" y="172770"/>
                  </a:lnTo>
                  <a:lnTo>
                    <a:pt x="796404" y="172034"/>
                  </a:lnTo>
                  <a:lnTo>
                    <a:pt x="793026" y="172999"/>
                  </a:lnTo>
                  <a:lnTo>
                    <a:pt x="785558" y="173570"/>
                  </a:lnTo>
                  <a:lnTo>
                    <a:pt x="779310" y="171818"/>
                  </a:lnTo>
                  <a:lnTo>
                    <a:pt x="773607" y="168998"/>
                  </a:lnTo>
                  <a:lnTo>
                    <a:pt x="766673" y="165811"/>
                  </a:lnTo>
                  <a:lnTo>
                    <a:pt x="760501" y="163918"/>
                  </a:lnTo>
                  <a:lnTo>
                    <a:pt x="753376" y="158356"/>
                  </a:lnTo>
                  <a:lnTo>
                    <a:pt x="740930" y="157480"/>
                  </a:lnTo>
                  <a:lnTo>
                    <a:pt x="738276" y="157060"/>
                  </a:lnTo>
                  <a:lnTo>
                    <a:pt x="736168" y="152882"/>
                  </a:lnTo>
                  <a:lnTo>
                    <a:pt x="735431" y="151561"/>
                  </a:lnTo>
                  <a:lnTo>
                    <a:pt x="733107" y="150520"/>
                  </a:lnTo>
                  <a:lnTo>
                    <a:pt x="723709" y="149288"/>
                  </a:lnTo>
                  <a:lnTo>
                    <a:pt x="716686" y="149009"/>
                  </a:lnTo>
                  <a:lnTo>
                    <a:pt x="708571" y="148069"/>
                  </a:lnTo>
                  <a:lnTo>
                    <a:pt x="709066" y="147116"/>
                  </a:lnTo>
                  <a:lnTo>
                    <a:pt x="710361" y="141947"/>
                  </a:lnTo>
                  <a:lnTo>
                    <a:pt x="706920" y="143027"/>
                  </a:lnTo>
                  <a:lnTo>
                    <a:pt x="703948" y="143205"/>
                  </a:lnTo>
                  <a:lnTo>
                    <a:pt x="697903" y="146519"/>
                  </a:lnTo>
                  <a:lnTo>
                    <a:pt x="696544" y="146380"/>
                  </a:lnTo>
                  <a:lnTo>
                    <a:pt x="695731" y="139738"/>
                  </a:lnTo>
                  <a:lnTo>
                    <a:pt x="694994" y="138391"/>
                  </a:lnTo>
                  <a:lnTo>
                    <a:pt x="692531" y="140373"/>
                  </a:lnTo>
                  <a:lnTo>
                    <a:pt x="690626" y="143979"/>
                  </a:lnTo>
                  <a:lnTo>
                    <a:pt x="676287" y="141249"/>
                  </a:lnTo>
                  <a:lnTo>
                    <a:pt x="670852" y="137934"/>
                  </a:lnTo>
                  <a:lnTo>
                    <a:pt x="665975" y="136283"/>
                  </a:lnTo>
                  <a:lnTo>
                    <a:pt x="660895" y="135026"/>
                  </a:lnTo>
                  <a:lnTo>
                    <a:pt x="656869" y="131787"/>
                  </a:lnTo>
                  <a:lnTo>
                    <a:pt x="657364" y="125387"/>
                  </a:lnTo>
                  <a:lnTo>
                    <a:pt x="644029" y="126174"/>
                  </a:lnTo>
                  <a:lnTo>
                    <a:pt x="632180" y="124142"/>
                  </a:lnTo>
                  <a:lnTo>
                    <a:pt x="623163" y="119468"/>
                  </a:lnTo>
                  <a:lnTo>
                    <a:pt x="614946" y="110528"/>
                  </a:lnTo>
                  <a:lnTo>
                    <a:pt x="609358" y="110261"/>
                  </a:lnTo>
                  <a:lnTo>
                    <a:pt x="604862" y="110617"/>
                  </a:lnTo>
                  <a:lnTo>
                    <a:pt x="600875" y="110007"/>
                  </a:lnTo>
                  <a:lnTo>
                    <a:pt x="594271" y="108927"/>
                  </a:lnTo>
                  <a:lnTo>
                    <a:pt x="586968" y="106451"/>
                  </a:lnTo>
                  <a:lnTo>
                    <a:pt x="580453" y="105194"/>
                  </a:lnTo>
                  <a:lnTo>
                    <a:pt x="544880" y="88239"/>
                  </a:lnTo>
                  <a:lnTo>
                    <a:pt x="542455" y="87388"/>
                  </a:lnTo>
                  <a:lnTo>
                    <a:pt x="539864" y="92341"/>
                  </a:lnTo>
                  <a:lnTo>
                    <a:pt x="533438" y="90919"/>
                  </a:lnTo>
                  <a:lnTo>
                    <a:pt x="528574" y="89255"/>
                  </a:lnTo>
                  <a:lnTo>
                    <a:pt x="528358" y="81470"/>
                  </a:lnTo>
                  <a:lnTo>
                    <a:pt x="520814" y="87630"/>
                  </a:lnTo>
                  <a:lnTo>
                    <a:pt x="517867" y="87769"/>
                  </a:lnTo>
                  <a:lnTo>
                    <a:pt x="505002" y="82207"/>
                  </a:lnTo>
                  <a:lnTo>
                    <a:pt x="493344" y="77114"/>
                  </a:lnTo>
                  <a:lnTo>
                    <a:pt x="492569" y="70396"/>
                  </a:lnTo>
                  <a:lnTo>
                    <a:pt x="489737" y="67589"/>
                  </a:lnTo>
                  <a:lnTo>
                    <a:pt x="484543" y="66560"/>
                  </a:lnTo>
                  <a:lnTo>
                    <a:pt x="475653" y="64363"/>
                  </a:lnTo>
                  <a:lnTo>
                    <a:pt x="466801" y="62103"/>
                  </a:lnTo>
                  <a:lnTo>
                    <a:pt x="459054" y="60452"/>
                  </a:lnTo>
                  <a:lnTo>
                    <a:pt x="450126" y="58343"/>
                  </a:lnTo>
                  <a:lnTo>
                    <a:pt x="447535" y="57797"/>
                  </a:lnTo>
                  <a:lnTo>
                    <a:pt x="441299" y="58737"/>
                  </a:lnTo>
                  <a:lnTo>
                    <a:pt x="441198" y="64389"/>
                  </a:lnTo>
                  <a:lnTo>
                    <a:pt x="436270" y="62865"/>
                  </a:lnTo>
                  <a:lnTo>
                    <a:pt x="433527" y="65341"/>
                  </a:lnTo>
                  <a:lnTo>
                    <a:pt x="432409" y="64719"/>
                  </a:lnTo>
                  <a:lnTo>
                    <a:pt x="431165" y="64389"/>
                  </a:lnTo>
                  <a:lnTo>
                    <a:pt x="430695" y="62547"/>
                  </a:lnTo>
                  <a:lnTo>
                    <a:pt x="431495" y="61023"/>
                  </a:lnTo>
                  <a:lnTo>
                    <a:pt x="433959" y="59042"/>
                  </a:lnTo>
                  <a:lnTo>
                    <a:pt x="436880" y="58978"/>
                  </a:lnTo>
                  <a:lnTo>
                    <a:pt x="438873" y="57886"/>
                  </a:lnTo>
                  <a:lnTo>
                    <a:pt x="433666" y="54152"/>
                  </a:lnTo>
                  <a:lnTo>
                    <a:pt x="423735" y="53949"/>
                  </a:lnTo>
                  <a:lnTo>
                    <a:pt x="415404" y="61595"/>
                  </a:lnTo>
                  <a:lnTo>
                    <a:pt x="409460" y="62001"/>
                  </a:lnTo>
                  <a:lnTo>
                    <a:pt x="403148" y="57607"/>
                  </a:lnTo>
                  <a:lnTo>
                    <a:pt x="401078" y="56095"/>
                  </a:lnTo>
                  <a:lnTo>
                    <a:pt x="398564" y="55410"/>
                  </a:lnTo>
                  <a:lnTo>
                    <a:pt x="396278" y="54317"/>
                  </a:lnTo>
                  <a:lnTo>
                    <a:pt x="394639" y="51955"/>
                  </a:lnTo>
                  <a:lnTo>
                    <a:pt x="393788" y="48120"/>
                  </a:lnTo>
                  <a:lnTo>
                    <a:pt x="387286" y="46850"/>
                  </a:lnTo>
                  <a:lnTo>
                    <a:pt x="381330" y="47269"/>
                  </a:lnTo>
                  <a:lnTo>
                    <a:pt x="374205" y="47167"/>
                  </a:lnTo>
                  <a:lnTo>
                    <a:pt x="371462" y="46939"/>
                  </a:lnTo>
                  <a:lnTo>
                    <a:pt x="362483" y="42176"/>
                  </a:lnTo>
                  <a:lnTo>
                    <a:pt x="355955" y="43675"/>
                  </a:lnTo>
                  <a:lnTo>
                    <a:pt x="345706" y="46799"/>
                  </a:lnTo>
                  <a:lnTo>
                    <a:pt x="340499" y="45783"/>
                  </a:lnTo>
                  <a:lnTo>
                    <a:pt x="336588" y="45034"/>
                  </a:lnTo>
                  <a:lnTo>
                    <a:pt x="335851" y="40982"/>
                  </a:lnTo>
                  <a:lnTo>
                    <a:pt x="334670" y="37757"/>
                  </a:lnTo>
                  <a:lnTo>
                    <a:pt x="332701" y="36042"/>
                  </a:lnTo>
                  <a:lnTo>
                    <a:pt x="331800" y="35039"/>
                  </a:lnTo>
                  <a:lnTo>
                    <a:pt x="330314" y="37858"/>
                  </a:lnTo>
                  <a:lnTo>
                    <a:pt x="329793" y="38862"/>
                  </a:lnTo>
                  <a:lnTo>
                    <a:pt x="331241" y="41554"/>
                  </a:lnTo>
                  <a:lnTo>
                    <a:pt x="331025" y="41973"/>
                  </a:lnTo>
                  <a:lnTo>
                    <a:pt x="331889" y="43065"/>
                  </a:lnTo>
                  <a:lnTo>
                    <a:pt x="325882" y="43548"/>
                  </a:lnTo>
                  <a:lnTo>
                    <a:pt x="314820" y="40043"/>
                  </a:lnTo>
                  <a:lnTo>
                    <a:pt x="311543" y="29908"/>
                  </a:lnTo>
                  <a:lnTo>
                    <a:pt x="306857" y="30619"/>
                  </a:lnTo>
                  <a:lnTo>
                    <a:pt x="301574" y="29768"/>
                  </a:lnTo>
                  <a:lnTo>
                    <a:pt x="300469" y="37312"/>
                  </a:lnTo>
                  <a:lnTo>
                    <a:pt x="293763" y="36423"/>
                  </a:lnTo>
                  <a:lnTo>
                    <a:pt x="285940" y="34925"/>
                  </a:lnTo>
                  <a:lnTo>
                    <a:pt x="279298" y="33921"/>
                  </a:lnTo>
                  <a:lnTo>
                    <a:pt x="272732" y="32753"/>
                  </a:lnTo>
                  <a:lnTo>
                    <a:pt x="266306" y="31343"/>
                  </a:lnTo>
                  <a:lnTo>
                    <a:pt x="258826" y="29184"/>
                  </a:lnTo>
                  <a:lnTo>
                    <a:pt x="252514" y="27546"/>
                  </a:lnTo>
                  <a:lnTo>
                    <a:pt x="246189" y="25933"/>
                  </a:lnTo>
                  <a:lnTo>
                    <a:pt x="246367" y="25590"/>
                  </a:lnTo>
                  <a:lnTo>
                    <a:pt x="244970" y="25527"/>
                  </a:lnTo>
                  <a:lnTo>
                    <a:pt x="242379" y="24993"/>
                  </a:lnTo>
                  <a:lnTo>
                    <a:pt x="235940" y="23596"/>
                  </a:lnTo>
                  <a:lnTo>
                    <a:pt x="230187" y="20904"/>
                  </a:lnTo>
                  <a:lnTo>
                    <a:pt x="215658" y="20408"/>
                  </a:lnTo>
                  <a:lnTo>
                    <a:pt x="216242" y="11925"/>
                  </a:lnTo>
                  <a:lnTo>
                    <a:pt x="212610" y="10655"/>
                  </a:lnTo>
                  <a:lnTo>
                    <a:pt x="210426" y="9359"/>
                  </a:lnTo>
                  <a:lnTo>
                    <a:pt x="203225" y="9398"/>
                  </a:lnTo>
                  <a:lnTo>
                    <a:pt x="199148" y="6248"/>
                  </a:lnTo>
                  <a:lnTo>
                    <a:pt x="195262" y="13627"/>
                  </a:lnTo>
                  <a:lnTo>
                    <a:pt x="191071" y="16129"/>
                  </a:lnTo>
                  <a:lnTo>
                    <a:pt x="190500" y="14503"/>
                  </a:lnTo>
                  <a:lnTo>
                    <a:pt x="190004" y="12712"/>
                  </a:lnTo>
                  <a:lnTo>
                    <a:pt x="187604" y="9093"/>
                  </a:lnTo>
                  <a:lnTo>
                    <a:pt x="186283" y="6159"/>
                  </a:lnTo>
                  <a:lnTo>
                    <a:pt x="178676" y="4229"/>
                  </a:lnTo>
                  <a:lnTo>
                    <a:pt x="172046" y="3200"/>
                  </a:lnTo>
                  <a:lnTo>
                    <a:pt x="159753" y="2019"/>
                  </a:lnTo>
                  <a:lnTo>
                    <a:pt x="153924" y="2197"/>
                  </a:lnTo>
                  <a:lnTo>
                    <a:pt x="139941" y="1511"/>
                  </a:lnTo>
                  <a:lnTo>
                    <a:pt x="131762" y="673"/>
                  </a:lnTo>
                  <a:lnTo>
                    <a:pt x="124574" y="711"/>
                  </a:lnTo>
                  <a:lnTo>
                    <a:pt x="109169" y="0"/>
                  </a:lnTo>
                  <a:lnTo>
                    <a:pt x="101930" y="114"/>
                  </a:lnTo>
                  <a:lnTo>
                    <a:pt x="94538" y="533"/>
                  </a:lnTo>
                  <a:lnTo>
                    <a:pt x="88099" y="1854"/>
                  </a:lnTo>
                  <a:lnTo>
                    <a:pt x="80352" y="2933"/>
                  </a:lnTo>
                  <a:lnTo>
                    <a:pt x="73672" y="4724"/>
                  </a:lnTo>
                  <a:lnTo>
                    <a:pt x="65519" y="6604"/>
                  </a:lnTo>
                  <a:lnTo>
                    <a:pt x="64274" y="6235"/>
                  </a:lnTo>
                  <a:lnTo>
                    <a:pt x="61302" y="6413"/>
                  </a:lnTo>
                  <a:lnTo>
                    <a:pt x="59740" y="6667"/>
                  </a:lnTo>
                  <a:lnTo>
                    <a:pt x="54432" y="8585"/>
                  </a:lnTo>
                  <a:lnTo>
                    <a:pt x="51409" y="11595"/>
                  </a:lnTo>
                  <a:lnTo>
                    <a:pt x="41059" y="12179"/>
                  </a:lnTo>
                  <a:lnTo>
                    <a:pt x="38049" y="15163"/>
                  </a:lnTo>
                  <a:lnTo>
                    <a:pt x="39103" y="26809"/>
                  </a:lnTo>
                  <a:lnTo>
                    <a:pt x="39217" y="32042"/>
                  </a:lnTo>
                  <a:lnTo>
                    <a:pt x="31737" y="35344"/>
                  </a:lnTo>
                  <a:lnTo>
                    <a:pt x="31838" y="37896"/>
                  </a:lnTo>
                  <a:lnTo>
                    <a:pt x="31877" y="40551"/>
                  </a:lnTo>
                  <a:lnTo>
                    <a:pt x="29222" y="40157"/>
                  </a:lnTo>
                  <a:lnTo>
                    <a:pt x="25501" y="39027"/>
                  </a:lnTo>
                  <a:lnTo>
                    <a:pt x="20332" y="37947"/>
                  </a:lnTo>
                  <a:lnTo>
                    <a:pt x="17957" y="37007"/>
                  </a:lnTo>
                  <a:lnTo>
                    <a:pt x="13271" y="40462"/>
                  </a:lnTo>
                  <a:lnTo>
                    <a:pt x="10274" y="40716"/>
                  </a:lnTo>
                  <a:lnTo>
                    <a:pt x="4622" y="37807"/>
                  </a:lnTo>
                  <a:lnTo>
                    <a:pt x="2222" y="39649"/>
                  </a:lnTo>
                  <a:lnTo>
                    <a:pt x="0" y="41122"/>
                  </a:lnTo>
                  <a:lnTo>
                    <a:pt x="25" y="43815"/>
                  </a:lnTo>
                  <a:lnTo>
                    <a:pt x="5080" y="47853"/>
                  </a:lnTo>
                  <a:lnTo>
                    <a:pt x="9639" y="52832"/>
                  </a:lnTo>
                  <a:lnTo>
                    <a:pt x="15697" y="54940"/>
                  </a:lnTo>
                  <a:lnTo>
                    <a:pt x="22860" y="57708"/>
                  </a:lnTo>
                  <a:lnTo>
                    <a:pt x="25107" y="58877"/>
                  </a:lnTo>
                  <a:lnTo>
                    <a:pt x="28486" y="60629"/>
                  </a:lnTo>
                  <a:lnTo>
                    <a:pt x="33489" y="64770"/>
                  </a:lnTo>
                  <a:lnTo>
                    <a:pt x="38735" y="71158"/>
                  </a:lnTo>
                  <a:lnTo>
                    <a:pt x="39509" y="72428"/>
                  </a:lnTo>
                  <a:lnTo>
                    <a:pt x="41021" y="72288"/>
                  </a:lnTo>
                  <a:lnTo>
                    <a:pt x="45923" y="73863"/>
                  </a:lnTo>
                  <a:lnTo>
                    <a:pt x="49720" y="74828"/>
                  </a:lnTo>
                  <a:lnTo>
                    <a:pt x="52184" y="75590"/>
                  </a:lnTo>
                  <a:lnTo>
                    <a:pt x="71386" y="82740"/>
                  </a:lnTo>
                  <a:lnTo>
                    <a:pt x="81419" y="85509"/>
                  </a:lnTo>
                  <a:lnTo>
                    <a:pt x="92265" y="86715"/>
                  </a:lnTo>
                  <a:lnTo>
                    <a:pt x="95326" y="86334"/>
                  </a:lnTo>
                  <a:lnTo>
                    <a:pt x="99682" y="86233"/>
                  </a:lnTo>
                  <a:lnTo>
                    <a:pt x="112306" y="89535"/>
                  </a:lnTo>
                  <a:lnTo>
                    <a:pt x="137553" y="96088"/>
                  </a:lnTo>
                  <a:lnTo>
                    <a:pt x="143878" y="97701"/>
                  </a:lnTo>
                  <a:lnTo>
                    <a:pt x="150609" y="98539"/>
                  </a:lnTo>
                  <a:lnTo>
                    <a:pt x="161366" y="99910"/>
                  </a:lnTo>
                  <a:lnTo>
                    <a:pt x="165849" y="99593"/>
                  </a:lnTo>
                  <a:lnTo>
                    <a:pt x="172250" y="101066"/>
                  </a:lnTo>
                  <a:lnTo>
                    <a:pt x="173520" y="101358"/>
                  </a:lnTo>
                  <a:lnTo>
                    <a:pt x="176085" y="101942"/>
                  </a:lnTo>
                  <a:lnTo>
                    <a:pt x="182422" y="106273"/>
                  </a:lnTo>
                  <a:lnTo>
                    <a:pt x="188341" y="105930"/>
                  </a:lnTo>
                  <a:lnTo>
                    <a:pt x="194157" y="105778"/>
                  </a:lnTo>
                  <a:lnTo>
                    <a:pt x="198208" y="108978"/>
                  </a:lnTo>
                  <a:lnTo>
                    <a:pt x="202133" y="109715"/>
                  </a:lnTo>
                  <a:lnTo>
                    <a:pt x="211162" y="111645"/>
                  </a:lnTo>
                  <a:lnTo>
                    <a:pt x="220306" y="113360"/>
                  </a:lnTo>
                  <a:lnTo>
                    <a:pt x="229463" y="115049"/>
                  </a:lnTo>
                  <a:lnTo>
                    <a:pt x="237413" y="116293"/>
                  </a:lnTo>
                  <a:lnTo>
                    <a:pt x="243852" y="117678"/>
                  </a:lnTo>
                  <a:lnTo>
                    <a:pt x="251206" y="120078"/>
                  </a:lnTo>
                  <a:lnTo>
                    <a:pt x="255841" y="122186"/>
                  </a:lnTo>
                  <a:lnTo>
                    <a:pt x="261632" y="124815"/>
                  </a:lnTo>
                  <a:lnTo>
                    <a:pt x="265379" y="128600"/>
                  </a:lnTo>
                  <a:lnTo>
                    <a:pt x="271208" y="125717"/>
                  </a:lnTo>
                  <a:lnTo>
                    <a:pt x="271551" y="125044"/>
                  </a:lnTo>
                  <a:lnTo>
                    <a:pt x="272808" y="125387"/>
                  </a:lnTo>
                  <a:lnTo>
                    <a:pt x="274091" y="125666"/>
                  </a:lnTo>
                  <a:lnTo>
                    <a:pt x="284264" y="128168"/>
                  </a:lnTo>
                  <a:lnTo>
                    <a:pt x="286677" y="129032"/>
                  </a:lnTo>
                  <a:lnTo>
                    <a:pt x="293928" y="131610"/>
                  </a:lnTo>
                  <a:lnTo>
                    <a:pt x="304876" y="135356"/>
                  </a:lnTo>
                  <a:lnTo>
                    <a:pt x="315480" y="137007"/>
                  </a:lnTo>
                  <a:lnTo>
                    <a:pt x="315595" y="136791"/>
                  </a:lnTo>
                  <a:lnTo>
                    <a:pt x="316623" y="137579"/>
                  </a:lnTo>
                  <a:lnTo>
                    <a:pt x="321703" y="138823"/>
                  </a:lnTo>
                  <a:lnTo>
                    <a:pt x="326669" y="140296"/>
                  </a:lnTo>
                  <a:lnTo>
                    <a:pt x="330669" y="140868"/>
                  </a:lnTo>
                  <a:lnTo>
                    <a:pt x="337146" y="142201"/>
                  </a:lnTo>
                  <a:lnTo>
                    <a:pt x="344576" y="141719"/>
                  </a:lnTo>
                  <a:lnTo>
                    <a:pt x="350139" y="144792"/>
                  </a:lnTo>
                  <a:lnTo>
                    <a:pt x="359956" y="147942"/>
                  </a:lnTo>
                  <a:lnTo>
                    <a:pt x="369544" y="148805"/>
                  </a:lnTo>
                  <a:lnTo>
                    <a:pt x="379755" y="151231"/>
                  </a:lnTo>
                  <a:lnTo>
                    <a:pt x="382854" y="153517"/>
                  </a:lnTo>
                  <a:lnTo>
                    <a:pt x="388023" y="157327"/>
                  </a:lnTo>
                  <a:lnTo>
                    <a:pt x="389255" y="157721"/>
                  </a:lnTo>
                  <a:lnTo>
                    <a:pt x="391858" y="158216"/>
                  </a:lnTo>
                  <a:lnTo>
                    <a:pt x="415391" y="162598"/>
                  </a:lnTo>
                  <a:lnTo>
                    <a:pt x="427037" y="164998"/>
                  </a:lnTo>
                  <a:lnTo>
                    <a:pt x="429387" y="165989"/>
                  </a:lnTo>
                  <a:lnTo>
                    <a:pt x="438150" y="168427"/>
                  </a:lnTo>
                  <a:lnTo>
                    <a:pt x="444220" y="170510"/>
                  </a:lnTo>
                  <a:lnTo>
                    <a:pt x="457415" y="172707"/>
                  </a:lnTo>
                  <a:lnTo>
                    <a:pt x="465467" y="171056"/>
                  </a:lnTo>
                  <a:lnTo>
                    <a:pt x="471195" y="173786"/>
                  </a:lnTo>
                  <a:lnTo>
                    <a:pt x="505968" y="184073"/>
                  </a:lnTo>
                  <a:lnTo>
                    <a:pt x="512406" y="185470"/>
                  </a:lnTo>
                  <a:lnTo>
                    <a:pt x="526275" y="189115"/>
                  </a:lnTo>
                  <a:lnTo>
                    <a:pt x="530123" y="189966"/>
                  </a:lnTo>
                  <a:lnTo>
                    <a:pt x="538657" y="192849"/>
                  </a:lnTo>
                  <a:lnTo>
                    <a:pt x="554050" y="199047"/>
                  </a:lnTo>
                  <a:lnTo>
                    <a:pt x="562444" y="202196"/>
                  </a:lnTo>
                  <a:lnTo>
                    <a:pt x="577735" y="205867"/>
                  </a:lnTo>
                  <a:lnTo>
                    <a:pt x="583996" y="207594"/>
                  </a:lnTo>
                  <a:lnTo>
                    <a:pt x="589978" y="209854"/>
                  </a:lnTo>
                  <a:lnTo>
                    <a:pt x="596798" y="213258"/>
                  </a:lnTo>
                  <a:lnTo>
                    <a:pt x="599020" y="214503"/>
                  </a:lnTo>
                  <a:lnTo>
                    <a:pt x="603262" y="214630"/>
                  </a:lnTo>
                  <a:lnTo>
                    <a:pt x="604608" y="214795"/>
                  </a:lnTo>
                  <a:lnTo>
                    <a:pt x="610514" y="217195"/>
                  </a:lnTo>
                  <a:lnTo>
                    <a:pt x="614641" y="220256"/>
                  </a:lnTo>
                  <a:lnTo>
                    <a:pt x="618947" y="220268"/>
                  </a:lnTo>
                  <a:lnTo>
                    <a:pt x="626237" y="220040"/>
                  </a:lnTo>
                  <a:lnTo>
                    <a:pt x="630402" y="223050"/>
                  </a:lnTo>
                  <a:lnTo>
                    <a:pt x="638479" y="229514"/>
                  </a:lnTo>
                  <a:lnTo>
                    <a:pt x="641019" y="230136"/>
                  </a:lnTo>
                  <a:lnTo>
                    <a:pt x="648728" y="231838"/>
                  </a:lnTo>
                  <a:lnTo>
                    <a:pt x="654367" y="232054"/>
                  </a:lnTo>
                  <a:lnTo>
                    <a:pt x="660361" y="234276"/>
                  </a:lnTo>
                  <a:lnTo>
                    <a:pt x="666356" y="236537"/>
                  </a:lnTo>
                  <a:lnTo>
                    <a:pt x="679196" y="242125"/>
                  </a:lnTo>
                  <a:lnTo>
                    <a:pt x="685165" y="244424"/>
                  </a:lnTo>
                  <a:lnTo>
                    <a:pt x="724890" y="256184"/>
                  </a:lnTo>
                  <a:lnTo>
                    <a:pt x="735025" y="258737"/>
                  </a:lnTo>
                  <a:lnTo>
                    <a:pt x="752411" y="263893"/>
                  </a:lnTo>
                  <a:lnTo>
                    <a:pt x="758761" y="265455"/>
                  </a:lnTo>
                  <a:lnTo>
                    <a:pt x="766305" y="267487"/>
                  </a:lnTo>
                  <a:lnTo>
                    <a:pt x="787019" y="271741"/>
                  </a:lnTo>
                  <a:lnTo>
                    <a:pt x="793508" y="273050"/>
                  </a:lnTo>
                  <a:lnTo>
                    <a:pt x="802360" y="275310"/>
                  </a:lnTo>
                  <a:lnTo>
                    <a:pt x="811161" y="277685"/>
                  </a:lnTo>
                  <a:lnTo>
                    <a:pt x="819975" y="280009"/>
                  </a:lnTo>
                  <a:lnTo>
                    <a:pt x="836574" y="283933"/>
                  </a:lnTo>
                  <a:lnTo>
                    <a:pt x="844207" y="283057"/>
                  </a:lnTo>
                  <a:lnTo>
                    <a:pt x="846772" y="283654"/>
                  </a:lnTo>
                  <a:lnTo>
                    <a:pt x="848042" y="283946"/>
                  </a:lnTo>
                  <a:lnTo>
                    <a:pt x="858278" y="286321"/>
                  </a:lnTo>
                  <a:lnTo>
                    <a:pt x="865708" y="280377"/>
                  </a:lnTo>
                  <a:lnTo>
                    <a:pt x="873290" y="285051"/>
                  </a:lnTo>
                  <a:lnTo>
                    <a:pt x="875080" y="284378"/>
                  </a:lnTo>
                  <a:lnTo>
                    <a:pt x="880491" y="279552"/>
                  </a:lnTo>
                  <a:lnTo>
                    <a:pt x="885469" y="275539"/>
                  </a:lnTo>
                  <a:lnTo>
                    <a:pt x="889304" y="270967"/>
                  </a:lnTo>
                  <a:lnTo>
                    <a:pt x="888517" y="269735"/>
                  </a:lnTo>
                  <a:lnTo>
                    <a:pt x="893394" y="268655"/>
                  </a:lnTo>
                  <a:lnTo>
                    <a:pt x="890752" y="262775"/>
                  </a:lnTo>
                  <a:lnTo>
                    <a:pt x="889330" y="257276"/>
                  </a:lnTo>
                  <a:lnTo>
                    <a:pt x="871232" y="261670"/>
                  </a:lnTo>
                  <a:lnTo>
                    <a:pt x="868832" y="260794"/>
                  </a:lnTo>
                  <a:lnTo>
                    <a:pt x="865352" y="251028"/>
                  </a:lnTo>
                  <a:lnTo>
                    <a:pt x="868565" y="250393"/>
                  </a:lnTo>
                  <a:lnTo>
                    <a:pt x="871270" y="250698"/>
                  </a:lnTo>
                  <a:lnTo>
                    <a:pt x="872629" y="250850"/>
                  </a:lnTo>
                  <a:lnTo>
                    <a:pt x="880694" y="246418"/>
                  </a:lnTo>
                  <a:lnTo>
                    <a:pt x="885532" y="242658"/>
                  </a:lnTo>
                  <a:lnTo>
                    <a:pt x="889203" y="238417"/>
                  </a:lnTo>
                  <a:lnTo>
                    <a:pt x="890993" y="237756"/>
                  </a:lnTo>
                  <a:lnTo>
                    <a:pt x="890943" y="235127"/>
                  </a:lnTo>
                  <a:lnTo>
                    <a:pt x="890295" y="228155"/>
                  </a:lnTo>
                  <a:lnTo>
                    <a:pt x="886066" y="222567"/>
                  </a:lnTo>
                  <a:lnTo>
                    <a:pt x="892784" y="217970"/>
                  </a:lnTo>
                  <a:lnTo>
                    <a:pt x="894130" y="218147"/>
                  </a:lnTo>
                  <a:lnTo>
                    <a:pt x="893000" y="214845"/>
                  </a:lnTo>
                  <a:lnTo>
                    <a:pt x="884936" y="211061"/>
                  </a:lnTo>
                  <a:lnTo>
                    <a:pt x="890993" y="207721"/>
                  </a:lnTo>
                  <a:lnTo>
                    <a:pt x="893610" y="202755"/>
                  </a:lnTo>
                  <a:lnTo>
                    <a:pt x="895515" y="201866"/>
                  </a:lnTo>
                  <a:lnTo>
                    <a:pt x="896302" y="2003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26185"/>
              <a:ext cx="4348484" cy="578945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04218" y="420512"/>
              <a:ext cx="2064849" cy="3733171"/>
            </a:xfrm>
            <a:prstGeom prst="rect">
              <a:avLst/>
            </a:prstGeom>
          </p:spPr>
        </p:pic>
      </p:grpSp>
      <p:sp>
        <p:nvSpPr>
          <p:cNvPr id="30" name="object 10"/>
          <p:cNvSpPr txBox="1">
            <a:spLocks/>
          </p:cNvSpPr>
          <p:nvPr/>
        </p:nvSpPr>
        <p:spPr>
          <a:xfrm>
            <a:off x="5255225" y="-162468"/>
            <a:ext cx="10337473" cy="1165960"/>
          </a:xfrm>
          <a:prstGeom prst="rect">
            <a:avLst/>
          </a:prstGeom>
        </p:spPr>
        <p:txBody>
          <a:bodyPr vert="horz" wrap="square" lIns="0" tIns="36004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79000"/>
              </a:lnSpc>
              <a:spcBef>
                <a:spcPts val="2835"/>
              </a:spcBef>
            </a:pPr>
            <a:r>
              <a:rPr lang="ru-RU" sz="6600" b="1" spc="-1390" dirty="0" smtClean="0">
                <a:latin typeface="Cambria"/>
                <a:cs typeface="Cambria"/>
              </a:rPr>
              <a:t>3             .                          И                      с                          а                     </a:t>
            </a:r>
            <a:r>
              <a:rPr lang="ru-RU" sz="6600" b="1" spc="-1390" dirty="0" err="1" smtClean="0">
                <a:latin typeface="Cambria"/>
                <a:cs typeface="Cambria"/>
              </a:rPr>
              <a:t>а</a:t>
            </a:r>
            <a:r>
              <a:rPr lang="ru-RU" sz="6600" b="1" spc="-1390" dirty="0" smtClean="0">
                <a:latin typeface="Cambria"/>
                <a:cs typeface="Cambria"/>
              </a:rPr>
              <a:t>                    к                        и                         е                       в                     с                         к                         и                   й                                                 с                         о                     б                     о                      р </a:t>
            </a:r>
            <a:endParaRPr lang="ru-RU" sz="6600" b="1" dirty="0">
              <a:latin typeface="Cambria"/>
              <a:cs typeface="Cambria"/>
            </a:endParaRPr>
          </a:p>
        </p:txBody>
      </p:sp>
      <p:pic>
        <p:nvPicPr>
          <p:cNvPr id="31" name="Рисунок 3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480" y="1501580"/>
            <a:ext cx="6619875" cy="473614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2" name="Рисунок 3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4446" y="5787328"/>
            <a:ext cx="5181600" cy="36301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3" name="Прямоугольник 32"/>
          <p:cNvSpPr/>
          <p:nvPr/>
        </p:nvSpPr>
        <p:spPr>
          <a:xfrm>
            <a:off x="2174242" y="4750656"/>
            <a:ext cx="7010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рупнейший православный храм в Санкт-Петербурге. Расположен на Исаакиевской площади.</a:t>
            </a:r>
            <a:r>
              <a:rPr lang="ru-RU" sz="3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Исаакевский</a:t>
            </a:r>
            <a:r>
              <a:rPr lang="ru-RU" sz="3600" b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собор 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также известный как собор Святого Исаака, был построен между 1818 и 1858 годами. 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88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2408" y="419100"/>
            <a:ext cx="15734297" cy="9047732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979842" y="55041"/>
            <a:ext cx="2013725" cy="2399576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457200" y="5443"/>
            <a:ext cx="1397635" cy="1805305"/>
          </a:xfrm>
          <a:custGeom>
            <a:avLst/>
            <a:gdLst/>
            <a:ahLst/>
            <a:cxnLst/>
            <a:rect l="l" t="t" r="r" b="b"/>
            <a:pathLst>
              <a:path w="1397634" h="1805304">
                <a:moveTo>
                  <a:pt x="844542" y="944023"/>
                </a:moveTo>
                <a:lnTo>
                  <a:pt x="684639" y="913789"/>
                </a:lnTo>
                <a:lnTo>
                  <a:pt x="687773" y="902317"/>
                </a:lnTo>
                <a:lnTo>
                  <a:pt x="689288" y="897175"/>
                </a:lnTo>
                <a:lnTo>
                  <a:pt x="693220" y="880727"/>
                </a:lnTo>
                <a:lnTo>
                  <a:pt x="707646" y="819977"/>
                </a:lnTo>
                <a:lnTo>
                  <a:pt x="759490" y="601154"/>
                </a:lnTo>
                <a:lnTo>
                  <a:pt x="770678" y="554113"/>
                </a:lnTo>
                <a:lnTo>
                  <a:pt x="782181" y="505933"/>
                </a:lnTo>
                <a:lnTo>
                  <a:pt x="793738" y="457765"/>
                </a:lnTo>
                <a:lnTo>
                  <a:pt x="805360" y="409614"/>
                </a:lnTo>
                <a:lnTo>
                  <a:pt x="817311" y="360453"/>
                </a:lnTo>
                <a:lnTo>
                  <a:pt x="828847" y="313376"/>
                </a:lnTo>
                <a:lnTo>
                  <a:pt x="840734" y="265297"/>
                </a:lnTo>
                <a:lnTo>
                  <a:pt x="853685" y="216777"/>
                </a:lnTo>
                <a:lnTo>
                  <a:pt x="867947" y="168592"/>
                </a:lnTo>
                <a:lnTo>
                  <a:pt x="882973" y="120580"/>
                </a:lnTo>
                <a:lnTo>
                  <a:pt x="898213" y="72580"/>
                </a:lnTo>
                <a:lnTo>
                  <a:pt x="913120" y="24430"/>
                </a:lnTo>
                <a:lnTo>
                  <a:pt x="914749" y="19008"/>
                </a:lnTo>
                <a:lnTo>
                  <a:pt x="916362" y="12074"/>
                </a:lnTo>
                <a:lnTo>
                  <a:pt x="920517" y="9240"/>
                </a:lnTo>
                <a:lnTo>
                  <a:pt x="926598" y="5466"/>
                </a:lnTo>
                <a:lnTo>
                  <a:pt x="933141" y="2089"/>
                </a:lnTo>
                <a:lnTo>
                  <a:pt x="939611" y="0"/>
                </a:lnTo>
                <a:lnTo>
                  <a:pt x="945471" y="85"/>
                </a:lnTo>
                <a:lnTo>
                  <a:pt x="962652" y="27754"/>
                </a:lnTo>
                <a:lnTo>
                  <a:pt x="962147" y="35510"/>
                </a:lnTo>
                <a:lnTo>
                  <a:pt x="960727" y="43319"/>
                </a:lnTo>
                <a:lnTo>
                  <a:pt x="958792" y="50860"/>
                </a:lnTo>
                <a:lnTo>
                  <a:pt x="947460" y="92375"/>
                </a:lnTo>
                <a:lnTo>
                  <a:pt x="935828" y="133833"/>
                </a:lnTo>
                <a:lnTo>
                  <a:pt x="924359" y="175321"/>
                </a:lnTo>
                <a:lnTo>
                  <a:pt x="913518" y="216929"/>
                </a:lnTo>
                <a:lnTo>
                  <a:pt x="900818" y="268446"/>
                </a:lnTo>
                <a:lnTo>
                  <a:pt x="888167" y="319958"/>
                </a:lnTo>
                <a:lnTo>
                  <a:pt x="875309" y="372497"/>
                </a:lnTo>
                <a:lnTo>
                  <a:pt x="862991" y="422976"/>
                </a:lnTo>
                <a:lnTo>
                  <a:pt x="850455" y="474488"/>
                </a:lnTo>
                <a:lnTo>
                  <a:pt x="825454" y="577529"/>
                </a:lnTo>
                <a:lnTo>
                  <a:pt x="788046" y="732171"/>
                </a:lnTo>
                <a:lnTo>
                  <a:pt x="778583" y="772003"/>
                </a:lnTo>
                <a:lnTo>
                  <a:pt x="769283" y="811866"/>
                </a:lnTo>
                <a:lnTo>
                  <a:pt x="759554" y="854102"/>
                </a:lnTo>
                <a:lnTo>
                  <a:pt x="750381" y="894098"/>
                </a:lnTo>
                <a:lnTo>
                  <a:pt x="749399" y="898286"/>
                </a:lnTo>
                <a:lnTo>
                  <a:pt x="748805" y="902396"/>
                </a:lnTo>
                <a:lnTo>
                  <a:pt x="746827" y="913483"/>
                </a:lnTo>
                <a:lnTo>
                  <a:pt x="863575" y="935558"/>
                </a:lnTo>
                <a:lnTo>
                  <a:pt x="844542" y="944023"/>
                </a:lnTo>
                <a:close/>
              </a:path>
              <a:path w="1397634" h="1805304">
                <a:moveTo>
                  <a:pt x="863575" y="935558"/>
                </a:moveTo>
                <a:lnTo>
                  <a:pt x="746827" y="913483"/>
                </a:lnTo>
                <a:lnTo>
                  <a:pt x="750250" y="912924"/>
                </a:lnTo>
                <a:lnTo>
                  <a:pt x="754020" y="912129"/>
                </a:lnTo>
                <a:lnTo>
                  <a:pt x="757207" y="911223"/>
                </a:lnTo>
                <a:lnTo>
                  <a:pt x="1237567" y="701351"/>
                </a:lnTo>
                <a:lnTo>
                  <a:pt x="1298343" y="674840"/>
                </a:lnTo>
                <a:lnTo>
                  <a:pt x="1336092" y="658038"/>
                </a:lnTo>
                <a:lnTo>
                  <a:pt x="1355135" y="650164"/>
                </a:lnTo>
                <a:lnTo>
                  <a:pt x="1374560" y="643408"/>
                </a:lnTo>
                <a:lnTo>
                  <a:pt x="1384430" y="641754"/>
                </a:lnTo>
                <a:lnTo>
                  <a:pt x="1394968" y="641951"/>
                </a:lnTo>
                <a:lnTo>
                  <a:pt x="1397149" y="642262"/>
                </a:lnTo>
                <a:lnTo>
                  <a:pt x="1397149" y="696557"/>
                </a:lnTo>
                <a:lnTo>
                  <a:pt x="1381200" y="704796"/>
                </a:lnTo>
                <a:lnTo>
                  <a:pt x="1347096" y="722061"/>
                </a:lnTo>
                <a:lnTo>
                  <a:pt x="1312748" y="738827"/>
                </a:lnTo>
                <a:lnTo>
                  <a:pt x="1278086" y="754856"/>
                </a:lnTo>
                <a:lnTo>
                  <a:pt x="863575" y="935558"/>
                </a:lnTo>
                <a:close/>
              </a:path>
              <a:path w="1397634" h="1805304">
                <a:moveTo>
                  <a:pt x="19596" y="1286669"/>
                </a:moveTo>
                <a:lnTo>
                  <a:pt x="10086" y="1281685"/>
                </a:lnTo>
                <a:lnTo>
                  <a:pt x="3210" y="1273241"/>
                </a:lnTo>
                <a:lnTo>
                  <a:pt x="0" y="1262803"/>
                </a:lnTo>
                <a:lnTo>
                  <a:pt x="1026" y="1252093"/>
                </a:lnTo>
                <a:lnTo>
                  <a:pt x="37121" y="1218314"/>
                </a:lnTo>
                <a:lnTo>
                  <a:pt x="190748" y="1147673"/>
                </a:lnTo>
                <a:lnTo>
                  <a:pt x="234606" y="1128633"/>
                </a:lnTo>
                <a:lnTo>
                  <a:pt x="278680" y="1109982"/>
                </a:lnTo>
                <a:lnTo>
                  <a:pt x="519891" y="1011423"/>
                </a:lnTo>
                <a:lnTo>
                  <a:pt x="630908" y="966665"/>
                </a:lnTo>
                <a:lnTo>
                  <a:pt x="636590" y="965326"/>
                </a:lnTo>
                <a:lnTo>
                  <a:pt x="642311" y="962185"/>
                </a:lnTo>
                <a:lnTo>
                  <a:pt x="649599" y="958737"/>
                </a:lnTo>
                <a:lnTo>
                  <a:pt x="611910" y="918974"/>
                </a:lnTo>
                <a:lnTo>
                  <a:pt x="578568" y="876429"/>
                </a:lnTo>
                <a:lnTo>
                  <a:pt x="548250" y="831977"/>
                </a:lnTo>
                <a:lnTo>
                  <a:pt x="519636" y="786490"/>
                </a:lnTo>
                <a:lnTo>
                  <a:pt x="491405" y="740840"/>
                </a:lnTo>
                <a:lnTo>
                  <a:pt x="462235" y="695901"/>
                </a:lnTo>
                <a:lnTo>
                  <a:pt x="428000" y="647467"/>
                </a:lnTo>
                <a:lnTo>
                  <a:pt x="392985" y="599564"/>
                </a:lnTo>
                <a:lnTo>
                  <a:pt x="375071" y="576271"/>
                </a:lnTo>
                <a:lnTo>
                  <a:pt x="366522" y="562991"/>
                </a:lnTo>
                <a:lnTo>
                  <a:pt x="362640" y="552092"/>
                </a:lnTo>
                <a:lnTo>
                  <a:pt x="363578" y="543518"/>
                </a:lnTo>
                <a:lnTo>
                  <a:pt x="369487" y="537213"/>
                </a:lnTo>
                <a:lnTo>
                  <a:pt x="380780" y="533415"/>
                </a:lnTo>
                <a:lnTo>
                  <a:pt x="390386" y="535548"/>
                </a:lnTo>
                <a:lnTo>
                  <a:pt x="462003" y="618571"/>
                </a:lnTo>
                <a:lnTo>
                  <a:pt x="489612" y="653198"/>
                </a:lnTo>
                <a:lnTo>
                  <a:pt x="516442" y="688356"/>
                </a:lnTo>
                <a:lnTo>
                  <a:pt x="542889" y="725421"/>
                </a:lnTo>
                <a:lnTo>
                  <a:pt x="594270" y="800961"/>
                </a:lnTo>
                <a:lnTo>
                  <a:pt x="620491" y="838323"/>
                </a:lnTo>
                <a:lnTo>
                  <a:pt x="634958" y="856892"/>
                </a:lnTo>
                <a:lnTo>
                  <a:pt x="650573" y="875226"/>
                </a:lnTo>
                <a:lnTo>
                  <a:pt x="684639" y="913789"/>
                </a:lnTo>
                <a:lnTo>
                  <a:pt x="844542" y="944023"/>
                </a:lnTo>
                <a:lnTo>
                  <a:pt x="770396" y="977054"/>
                </a:lnTo>
                <a:lnTo>
                  <a:pt x="765769" y="979195"/>
                </a:lnTo>
                <a:lnTo>
                  <a:pt x="761378" y="981683"/>
                </a:lnTo>
                <a:lnTo>
                  <a:pt x="754728" y="984949"/>
                </a:lnTo>
                <a:lnTo>
                  <a:pt x="801966" y="1049753"/>
                </a:lnTo>
                <a:lnTo>
                  <a:pt x="805304" y="1054230"/>
                </a:lnTo>
                <a:lnTo>
                  <a:pt x="717910" y="1037705"/>
                </a:lnTo>
                <a:lnTo>
                  <a:pt x="716904" y="1040833"/>
                </a:lnTo>
                <a:lnTo>
                  <a:pt x="656736" y="1029456"/>
                </a:lnTo>
                <a:lnTo>
                  <a:pt x="652675" y="1030197"/>
                </a:lnTo>
                <a:lnTo>
                  <a:pt x="648504" y="1031519"/>
                </a:lnTo>
                <a:lnTo>
                  <a:pt x="644679" y="1032606"/>
                </a:lnTo>
                <a:lnTo>
                  <a:pt x="359475" y="1146196"/>
                </a:lnTo>
                <a:lnTo>
                  <a:pt x="264530" y="1184818"/>
                </a:lnTo>
                <a:lnTo>
                  <a:pt x="220669" y="1203542"/>
                </a:lnTo>
                <a:lnTo>
                  <a:pt x="177204" y="1223161"/>
                </a:lnTo>
                <a:lnTo>
                  <a:pt x="90463" y="1263198"/>
                </a:lnTo>
                <a:lnTo>
                  <a:pt x="67330" y="1274281"/>
                </a:lnTo>
                <a:lnTo>
                  <a:pt x="55687" y="1279780"/>
                </a:lnTo>
                <a:lnTo>
                  <a:pt x="43844" y="1284845"/>
                </a:lnTo>
                <a:lnTo>
                  <a:pt x="31072" y="1287840"/>
                </a:lnTo>
                <a:lnTo>
                  <a:pt x="19596" y="1286669"/>
                </a:lnTo>
                <a:close/>
              </a:path>
              <a:path w="1397634" h="1805304">
                <a:moveTo>
                  <a:pt x="998074" y="1374338"/>
                </a:moveTo>
                <a:lnTo>
                  <a:pt x="965262" y="1354387"/>
                </a:lnTo>
                <a:lnTo>
                  <a:pt x="890292" y="1266988"/>
                </a:lnTo>
                <a:lnTo>
                  <a:pt x="856596" y="1226291"/>
                </a:lnTo>
                <a:lnTo>
                  <a:pt x="823589" y="1185043"/>
                </a:lnTo>
                <a:lnTo>
                  <a:pt x="791503" y="1143063"/>
                </a:lnTo>
                <a:lnTo>
                  <a:pt x="760565" y="1100165"/>
                </a:lnTo>
                <a:lnTo>
                  <a:pt x="731007" y="1056167"/>
                </a:lnTo>
                <a:lnTo>
                  <a:pt x="727520" y="1050682"/>
                </a:lnTo>
                <a:lnTo>
                  <a:pt x="723396" y="1045378"/>
                </a:lnTo>
                <a:lnTo>
                  <a:pt x="717910" y="1037705"/>
                </a:lnTo>
                <a:lnTo>
                  <a:pt x="805304" y="1054230"/>
                </a:lnTo>
                <a:lnTo>
                  <a:pt x="825627" y="1081485"/>
                </a:lnTo>
                <a:lnTo>
                  <a:pt x="850054" y="1112456"/>
                </a:lnTo>
                <a:lnTo>
                  <a:pt x="882335" y="1151415"/>
                </a:lnTo>
                <a:lnTo>
                  <a:pt x="977626" y="1263077"/>
                </a:lnTo>
                <a:lnTo>
                  <a:pt x="1013840" y="1305386"/>
                </a:lnTo>
                <a:lnTo>
                  <a:pt x="1017990" y="1310356"/>
                </a:lnTo>
                <a:lnTo>
                  <a:pt x="1034210" y="1345996"/>
                </a:lnTo>
                <a:lnTo>
                  <a:pt x="1032090" y="1355562"/>
                </a:lnTo>
                <a:lnTo>
                  <a:pt x="1026146" y="1364716"/>
                </a:lnTo>
                <a:lnTo>
                  <a:pt x="1017525" y="1371607"/>
                </a:lnTo>
                <a:lnTo>
                  <a:pt x="1008008" y="1374708"/>
                </a:lnTo>
                <a:lnTo>
                  <a:pt x="998074" y="1374338"/>
                </a:lnTo>
                <a:close/>
              </a:path>
              <a:path w="1397634" h="1805304">
                <a:moveTo>
                  <a:pt x="495783" y="1804740"/>
                </a:moveTo>
                <a:lnTo>
                  <a:pt x="463522" y="1777254"/>
                </a:lnTo>
                <a:lnTo>
                  <a:pt x="463494" y="1769926"/>
                </a:lnTo>
                <a:lnTo>
                  <a:pt x="464324" y="1763070"/>
                </a:lnTo>
                <a:lnTo>
                  <a:pt x="472728" y="1724579"/>
                </a:lnTo>
                <a:lnTo>
                  <a:pt x="487082" y="1663419"/>
                </a:lnTo>
                <a:lnTo>
                  <a:pt x="547539" y="1438003"/>
                </a:lnTo>
                <a:lnTo>
                  <a:pt x="592290" y="1272404"/>
                </a:lnTo>
                <a:lnTo>
                  <a:pt x="613478" y="1194195"/>
                </a:lnTo>
                <a:lnTo>
                  <a:pt x="639945" y="1096788"/>
                </a:lnTo>
                <a:lnTo>
                  <a:pt x="653212" y="1048093"/>
                </a:lnTo>
                <a:lnTo>
                  <a:pt x="654549" y="1042615"/>
                </a:lnTo>
                <a:lnTo>
                  <a:pt x="655304" y="1037027"/>
                </a:lnTo>
                <a:lnTo>
                  <a:pt x="656736" y="1029456"/>
                </a:lnTo>
                <a:lnTo>
                  <a:pt x="716904" y="1040833"/>
                </a:lnTo>
                <a:lnTo>
                  <a:pt x="715715" y="1044529"/>
                </a:lnTo>
                <a:lnTo>
                  <a:pt x="714416" y="1048204"/>
                </a:lnTo>
                <a:lnTo>
                  <a:pt x="712934" y="1053655"/>
                </a:lnTo>
                <a:lnTo>
                  <a:pt x="621382" y="1400455"/>
                </a:lnTo>
                <a:lnTo>
                  <a:pt x="572770" y="1584219"/>
                </a:lnTo>
                <a:lnTo>
                  <a:pt x="547112" y="1681004"/>
                </a:lnTo>
                <a:lnTo>
                  <a:pt x="534626" y="1727503"/>
                </a:lnTo>
                <a:lnTo>
                  <a:pt x="521702" y="1773919"/>
                </a:lnTo>
                <a:lnTo>
                  <a:pt x="519633" y="1781672"/>
                </a:lnTo>
                <a:lnTo>
                  <a:pt x="517289" y="1790880"/>
                </a:lnTo>
                <a:lnTo>
                  <a:pt x="511639" y="1795240"/>
                </a:lnTo>
                <a:lnTo>
                  <a:pt x="505322" y="1799861"/>
                </a:lnTo>
                <a:lnTo>
                  <a:pt x="498122" y="1803919"/>
                </a:lnTo>
                <a:lnTo>
                  <a:pt x="495783" y="1804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80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2167" y="4177643"/>
            <a:ext cx="15087600" cy="22860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8166" y="-11920"/>
            <a:ext cx="3815625" cy="3663953"/>
          </a:xfrm>
          <a:prstGeom prst="rect">
            <a:avLst/>
          </a:prstGeom>
        </p:spPr>
      </p:pic>
      <p:sp>
        <p:nvSpPr>
          <p:cNvPr id="15" name="Управляющая кнопка: домой 14">
            <a:hlinkClick r:id="rId4" action="ppaction://hlinksldjump" highlightClick="1"/>
          </p:cNvPr>
          <p:cNvSpPr/>
          <p:nvPr/>
        </p:nvSpPr>
        <p:spPr>
          <a:xfrm>
            <a:off x="457200" y="9182100"/>
            <a:ext cx="1066800" cy="873632"/>
          </a:xfrm>
          <a:prstGeom prst="actionButtonHom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object 10"/>
          <p:cNvSpPr txBox="1">
            <a:spLocks noGrp="1"/>
          </p:cNvSpPr>
          <p:nvPr>
            <p:ph type="title"/>
          </p:nvPr>
        </p:nvSpPr>
        <p:spPr>
          <a:xfrm>
            <a:off x="1752600" y="4058358"/>
            <a:ext cx="11506200" cy="1968359"/>
          </a:xfrm>
          <a:prstGeom prst="rect">
            <a:avLst/>
          </a:prstGeom>
        </p:spPr>
        <p:txBody>
          <a:bodyPr vert="horz" wrap="square" lIns="0" tIns="360045" rIns="0" bIns="0" rtlCol="0">
            <a:spAutoFit/>
          </a:bodyPr>
          <a:lstStyle/>
          <a:p>
            <a:pPr marL="12700" marR="5080" algn="ctr">
              <a:lnSpc>
                <a:spcPct val="79000"/>
              </a:lnSpc>
              <a:spcBef>
                <a:spcPts val="2835"/>
              </a:spcBef>
            </a:pPr>
            <a:r>
              <a:rPr lang="ru-RU" sz="6600" dirty="0" smtClean="0">
                <a:latin typeface="Cambria"/>
                <a:cs typeface="Cambria"/>
              </a:rPr>
              <a:t>Задание 3 </a:t>
            </a:r>
            <a:br>
              <a:rPr lang="ru-RU" sz="6600" dirty="0" smtClean="0">
                <a:latin typeface="Cambria"/>
                <a:cs typeface="Cambria"/>
              </a:rPr>
            </a:br>
            <a:r>
              <a:rPr lang="ru-RU" sz="6600" dirty="0" smtClean="0">
                <a:latin typeface="Cambria"/>
                <a:cs typeface="Cambria"/>
              </a:rPr>
              <a:t>«Загадочные фрески»  </a:t>
            </a:r>
            <a:endParaRPr sz="6600" dirty="0">
              <a:latin typeface="Cambria"/>
              <a:cs typeface="Cambria"/>
            </a:endParaRPr>
          </a:p>
        </p:txBody>
      </p:sp>
      <p:pic>
        <p:nvPicPr>
          <p:cNvPr id="3078" name="Picture 6" descr="https://a.allegroimg.com/original/111bf5/2e46981b45d691561637cbf0b533/Materac-DEXTER-80x200-PREMIUM-KOKOS-MAX-HR-23-cm-Kod-producenta-MATERAC-KAZDA-TWARDOS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00" b="96063" l="9954" r="92369">
                        <a14:foregroundMark x1="32183" y1="18031" x2="32183" y2="18031"/>
                        <a14:foregroundMark x1="70405" y1="10649" x2="70405" y2="10649"/>
                        <a14:foregroundMark x1="68613" y1="12975" x2="68613" y2="12975"/>
                        <a14:foregroundMark x1="67153" y1="5906" x2="67153" y2="5906"/>
                        <a14:foregroundMark x1="57399" y1="92081" x2="57399" y2="92081"/>
                        <a14:foregroundMark x1="57399" y1="96107" x2="57399" y2="96107"/>
                        <a14:foregroundMark x1="92369" y1="35526" x2="92369" y2="35526"/>
                        <a14:foregroundMark x1="73391" y1="4922" x2="73391" y2="4922"/>
                        <a14:foregroundMark x1="67419" y1="3400" x2="67419" y2="3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2400" y="2833219"/>
            <a:ext cx="4575412" cy="678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08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166" y="-11920"/>
            <a:ext cx="3815625" cy="3663953"/>
          </a:xfrm>
          <a:prstGeom prst="rect">
            <a:avLst/>
          </a:prstGeom>
        </p:spPr>
      </p:pic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457200" y="9182100"/>
            <a:ext cx="1066800" cy="873632"/>
          </a:xfrm>
          <a:prstGeom prst="actionButtonHom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4300"/>
            <a:ext cx="13863263" cy="100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63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7508"/>
            <a:ext cx="14829998" cy="970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457200" y="9182100"/>
            <a:ext cx="1066800" cy="873632"/>
          </a:xfrm>
          <a:prstGeom prst="actionButtonHom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5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0778" y="114300"/>
            <a:ext cx="10034651" cy="1196803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4817103" y="441146"/>
            <a:ext cx="3470910" cy="2407285"/>
          </a:xfrm>
          <a:custGeom>
            <a:avLst/>
            <a:gdLst/>
            <a:ahLst/>
            <a:cxnLst/>
            <a:rect l="l" t="t" r="r" b="b"/>
            <a:pathLst>
              <a:path w="3470909" h="2407285">
                <a:moveTo>
                  <a:pt x="419303" y="1936648"/>
                </a:moveTo>
                <a:lnTo>
                  <a:pt x="418185" y="1927161"/>
                </a:lnTo>
                <a:lnTo>
                  <a:pt x="413296" y="1918563"/>
                </a:lnTo>
                <a:lnTo>
                  <a:pt x="405422" y="1912518"/>
                </a:lnTo>
                <a:lnTo>
                  <a:pt x="396176" y="1909991"/>
                </a:lnTo>
                <a:lnTo>
                  <a:pt x="386689" y="1911108"/>
                </a:lnTo>
                <a:lnTo>
                  <a:pt x="348475" y="1943011"/>
                </a:lnTo>
                <a:lnTo>
                  <a:pt x="321195" y="1971776"/>
                </a:lnTo>
                <a:lnTo>
                  <a:pt x="296392" y="2002193"/>
                </a:lnTo>
                <a:lnTo>
                  <a:pt x="274154" y="2034209"/>
                </a:lnTo>
                <a:lnTo>
                  <a:pt x="270294" y="2048929"/>
                </a:lnTo>
                <a:lnTo>
                  <a:pt x="271881" y="2056485"/>
                </a:lnTo>
                <a:lnTo>
                  <a:pt x="275767" y="2063127"/>
                </a:lnTo>
                <a:lnTo>
                  <a:pt x="281838" y="2068131"/>
                </a:lnTo>
                <a:lnTo>
                  <a:pt x="291287" y="2071751"/>
                </a:lnTo>
                <a:lnTo>
                  <a:pt x="300990" y="2071547"/>
                </a:lnTo>
                <a:lnTo>
                  <a:pt x="309829" y="2067775"/>
                </a:lnTo>
                <a:lnTo>
                  <a:pt x="316712" y="2060714"/>
                </a:lnTo>
                <a:lnTo>
                  <a:pt x="336981" y="2031949"/>
                </a:lnTo>
                <a:lnTo>
                  <a:pt x="359422" y="2004479"/>
                </a:lnTo>
                <a:lnTo>
                  <a:pt x="384009" y="1978393"/>
                </a:lnTo>
                <a:lnTo>
                  <a:pt x="410718" y="1953768"/>
                </a:lnTo>
                <a:lnTo>
                  <a:pt x="416775" y="1945906"/>
                </a:lnTo>
                <a:lnTo>
                  <a:pt x="419303" y="1936648"/>
                </a:lnTo>
                <a:close/>
              </a:path>
              <a:path w="3470909" h="2407285">
                <a:moveTo>
                  <a:pt x="434733" y="2274989"/>
                </a:moveTo>
                <a:lnTo>
                  <a:pt x="95516" y="1967496"/>
                </a:lnTo>
                <a:lnTo>
                  <a:pt x="0" y="2406421"/>
                </a:lnTo>
                <a:lnTo>
                  <a:pt x="2806" y="2407208"/>
                </a:lnTo>
                <a:lnTo>
                  <a:pt x="434733" y="2274989"/>
                </a:lnTo>
                <a:close/>
              </a:path>
              <a:path w="3470909" h="2407285">
                <a:moveTo>
                  <a:pt x="687844" y="1802853"/>
                </a:moveTo>
                <a:lnTo>
                  <a:pt x="684187" y="1793595"/>
                </a:lnTo>
                <a:lnTo>
                  <a:pt x="677456" y="1786737"/>
                </a:lnTo>
                <a:lnTo>
                  <a:pt x="668616" y="1782902"/>
                </a:lnTo>
                <a:lnTo>
                  <a:pt x="658609" y="1782686"/>
                </a:lnTo>
                <a:lnTo>
                  <a:pt x="620445" y="1791119"/>
                </a:lnTo>
                <a:lnTo>
                  <a:pt x="582777" y="1801990"/>
                </a:lnTo>
                <a:lnTo>
                  <a:pt x="545795" y="1815287"/>
                </a:lnTo>
                <a:lnTo>
                  <a:pt x="509689" y="1831035"/>
                </a:lnTo>
                <a:lnTo>
                  <a:pt x="494715" y="1852866"/>
                </a:lnTo>
                <a:lnTo>
                  <a:pt x="495160" y="1858721"/>
                </a:lnTo>
                <a:lnTo>
                  <a:pt x="497179" y="1864499"/>
                </a:lnTo>
                <a:lnTo>
                  <a:pt x="503339" y="1872564"/>
                </a:lnTo>
                <a:lnTo>
                  <a:pt x="511644" y="1877466"/>
                </a:lnTo>
                <a:lnTo>
                  <a:pt x="521119" y="1878888"/>
                </a:lnTo>
                <a:lnTo>
                  <a:pt x="530783" y="1876513"/>
                </a:lnTo>
                <a:lnTo>
                  <a:pt x="564070" y="1862150"/>
                </a:lnTo>
                <a:lnTo>
                  <a:pt x="598119" y="1849894"/>
                </a:lnTo>
                <a:lnTo>
                  <a:pt x="632726" y="1839849"/>
                </a:lnTo>
                <a:lnTo>
                  <a:pt x="667677" y="1832089"/>
                </a:lnTo>
                <a:lnTo>
                  <a:pt x="676935" y="1828431"/>
                </a:lnTo>
                <a:lnTo>
                  <a:pt x="683793" y="1821700"/>
                </a:lnTo>
                <a:lnTo>
                  <a:pt x="687628" y="1812861"/>
                </a:lnTo>
                <a:lnTo>
                  <a:pt x="687844" y="1802853"/>
                </a:lnTo>
                <a:close/>
              </a:path>
              <a:path w="3470909" h="2407285">
                <a:moveTo>
                  <a:pt x="983475" y="1835429"/>
                </a:moveTo>
                <a:lnTo>
                  <a:pt x="954405" y="1807337"/>
                </a:lnTo>
                <a:lnTo>
                  <a:pt x="917549" y="1794941"/>
                </a:lnTo>
                <a:lnTo>
                  <a:pt x="863180" y="1781962"/>
                </a:lnTo>
                <a:lnTo>
                  <a:pt x="815251" y="1775561"/>
                </a:lnTo>
                <a:lnTo>
                  <a:pt x="806462" y="1776209"/>
                </a:lnTo>
                <a:lnTo>
                  <a:pt x="798703" y="1779778"/>
                </a:lnTo>
                <a:lnTo>
                  <a:pt x="792619" y="1785759"/>
                </a:lnTo>
                <a:lnTo>
                  <a:pt x="788822" y="1793671"/>
                </a:lnTo>
                <a:lnTo>
                  <a:pt x="788009" y="1796567"/>
                </a:lnTo>
                <a:lnTo>
                  <a:pt x="788225" y="1797659"/>
                </a:lnTo>
                <a:lnTo>
                  <a:pt x="789305" y="1807514"/>
                </a:lnTo>
                <a:lnTo>
                  <a:pt x="793915" y="1815922"/>
                </a:lnTo>
                <a:lnTo>
                  <a:pt x="801319" y="1821980"/>
                </a:lnTo>
                <a:lnTo>
                  <a:pt x="810818" y="1824824"/>
                </a:lnTo>
                <a:lnTo>
                  <a:pt x="832573" y="1827199"/>
                </a:lnTo>
                <a:lnTo>
                  <a:pt x="854214" y="1830666"/>
                </a:lnTo>
                <a:lnTo>
                  <a:pt x="896493" y="1840509"/>
                </a:lnTo>
                <a:lnTo>
                  <a:pt x="936485" y="1853857"/>
                </a:lnTo>
                <a:lnTo>
                  <a:pt x="949134" y="1858899"/>
                </a:lnTo>
                <a:lnTo>
                  <a:pt x="958824" y="1860677"/>
                </a:lnTo>
                <a:lnTo>
                  <a:pt x="968209" y="1858645"/>
                </a:lnTo>
                <a:lnTo>
                  <a:pt x="976185" y="1853298"/>
                </a:lnTo>
                <a:lnTo>
                  <a:pt x="981633" y="1845094"/>
                </a:lnTo>
                <a:lnTo>
                  <a:pt x="983475" y="1835429"/>
                </a:lnTo>
                <a:close/>
              </a:path>
              <a:path w="3470909" h="2407285">
                <a:moveTo>
                  <a:pt x="1230553" y="1960156"/>
                </a:moveTo>
                <a:lnTo>
                  <a:pt x="1211110" y="1948751"/>
                </a:lnTo>
                <a:lnTo>
                  <a:pt x="1191768" y="1937181"/>
                </a:lnTo>
                <a:lnTo>
                  <a:pt x="1172552" y="1925447"/>
                </a:lnTo>
                <a:lnTo>
                  <a:pt x="1153541" y="1913572"/>
                </a:lnTo>
                <a:lnTo>
                  <a:pt x="1141526" y="1906244"/>
                </a:lnTo>
                <a:lnTo>
                  <a:pt x="1117180" y="1891233"/>
                </a:lnTo>
                <a:lnTo>
                  <a:pt x="1105103" y="1883867"/>
                </a:lnTo>
                <a:lnTo>
                  <a:pt x="1095578" y="1880527"/>
                </a:lnTo>
                <a:lnTo>
                  <a:pt x="1085875" y="1880946"/>
                </a:lnTo>
                <a:lnTo>
                  <a:pt x="1066800" y="1906422"/>
                </a:lnTo>
                <a:lnTo>
                  <a:pt x="1068489" y="1914220"/>
                </a:lnTo>
                <a:lnTo>
                  <a:pt x="1072756" y="1921167"/>
                </a:lnTo>
                <a:lnTo>
                  <a:pt x="1079563" y="1926691"/>
                </a:lnTo>
                <a:lnTo>
                  <a:pt x="1091565" y="1934044"/>
                </a:lnTo>
                <a:lnTo>
                  <a:pt x="1115517" y="1948916"/>
                </a:lnTo>
                <a:lnTo>
                  <a:pt x="1127442" y="1956231"/>
                </a:lnTo>
                <a:lnTo>
                  <a:pt x="1146886" y="1968322"/>
                </a:lnTo>
                <a:lnTo>
                  <a:pt x="1166456" y="1980336"/>
                </a:lnTo>
                <a:lnTo>
                  <a:pt x="1186268" y="1992210"/>
                </a:lnTo>
                <a:lnTo>
                  <a:pt x="1206334" y="2003869"/>
                </a:lnTo>
                <a:lnTo>
                  <a:pt x="1220901" y="1983486"/>
                </a:lnTo>
                <a:lnTo>
                  <a:pt x="1230553" y="1960156"/>
                </a:lnTo>
                <a:close/>
              </a:path>
              <a:path w="3470909" h="2407285">
                <a:moveTo>
                  <a:pt x="1519440" y="2100948"/>
                </a:moveTo>
                <a:lnTo>
                  <a:pt x="1516875" y="2091804"/>
                </a:lnTo>
                <a:lnTo>
                  <a:pt x="1511198" y="2084717"/>
                </a:lnTo>
                <a:lnTo>
                  <a:pt x="1502575" y="2080120"/>
                </a:lnTo>
                <a:lnTo>
                  <a:pt x="1467548" y="2068334"/>
                </a:lnTo>
                <a:lnTo>
                  <a:pt x="1432737" y="2055736"/>
                </a:lnTo>
                <a:lnTo>
                  <a:pt x="1398371" y="2042274"/>
                </a:lnTo>
                <a:lnTo>
                  <a:pt x="1364640" y="2027923"/>
                </a:lnTo>
                <a:lnTo>
                  <a:pt x="1354772" y="2025726"/>
                </a:lnTo>
                <a:lnTo>
                  <a:pt x="1329626" y="2052891"/>
                </a:lnTo>
                <a:lnTo>
                  <a:pt x="1331849" y="2061362"/>
                </a:lnTo>
                <a:lnTo>
                  <a:pt x="1379093" y="2088502"/>
                </a:lnTo>
                <a:lnTo>
                  <a:pt x="1414691" y="2102485"/>
                </a:lnTo>
                <a:lnTo>
                  <a:pt x="1450733" y="2115604"/>
                </a:lnTo>
                <a:lnTo>
                  <a:pt x="1487119" y="2127859"/>
                </a:lnTo>
                <a:lnTo>
                  <a:pt x="1497101" y="2129015"/>
                </a:lnTo>
                <a:lnTo>
                  <a:pt x="1506334" y="2126411"/>
                </a:lnTo>
                <a:lnTo>
                  <a:pt x="1513852" y="2120481"/>
                </a:lnTo>
                <a:lnTo>
                  <a:pt x="1518716" y="2111718"/>
                </a:lnTo>
                <a:lnTo>
                  <a:pt x="1519440" y="2100948"/>
                </a:lnTo>
                <a:close/>
              </a:path>
              <a:path w="3470909" h="2407285">
                <a:moveTo>
                  <a:pt x="1813953" y="2167382"/>
                </a:moveTo>
                <a:lnTo>
                  <a:pt x="1755190" y="2135708"/>
                </a:lnTo>
                <a:lnTo>
                  <a:pt x="1718627" y="2130641"/>
                </a:lnTo>
                <a:lnTo>
                  <a:pt x="1682038" y="2124583"/>
                </a:lnTo>
                <a:lnTo>
                  <a:pt x="1645666" y="2117610"/>
                </a:lnTo>
                <a:lnTo>
                  <a:pt x="1635950" y="2117496"/>
                </a:lnTo>
                <a:lnTo>
                  <a:pt x="1627263" y="2120785"/>
                </a:lnTo>
                <a:lnTo>
                  <a:pt x="1620431" y="2126945"/>
                </a:lnTo>
                <a:lnTo>
                  <a:pt x="1616214" y="2135390"/>
                </a:lnTo>
                <a:lnTo>
                  <a:pt x="1615948" y="2136356"/>
                </a:lnTo>
                <a:lnTo>
                  <a:pt x="1615668" y="2137321"/>
                </a:lnTo>
                <a:lnTo>
                  <a:pt x="1672780" y="2174049"/>
                </a:lnTo>
                <a:lnTo>
                  <a:pt x="1710664" y="2180412"/>
                </a:lnTo>
                <a:lnTo>
                  <a:pt x="1748548" y="2185695"/>
                </a:lnTo>
                <a:lnTo>
                  <a:pt x="1786318" y="2189835"/>
                </a:lnTo>
                <a:lnTo>
                  <a:pt x="1796465" y="2188768"/>
                </a:lnTo>
                <a:lnTo>
                  <a:pt x="1805051" y="2184082"/>
                </a:lnTo>
                <a:lnTo>
                  <a:pt x="1811172" y="2176665"/>
                </a:lnTo>
                <a:lnTo>
                  <a:pt x="1813953" y="2167382"/>
                </a:lnTo>
                <a:close/>
              </a:path>
              <a:path w="3470909" h="2407285">
                <a:moveTo>
                  <a:pt x="2008403" y="450951"/>
                </a:moveTo>
                <a:lnTo>
                  <a:pt x="2007743" y="440982"/>
                </a:lnTo>
                <a:lnTo>
                  <a:pt x="1998853" y="404520"/>
                </a:lnTo>
                <a:lnTo>
                  <a:pt x="1992972" y="368960"/>
                </a:lnTo>
                <a:lnTo>
                  <a:pt x="1990242" y="334378"/>
                </a:lnTo>
                <a:lnTo>
                  <a:pt x="1990775" y="300850"/>
                </a:lnTo>
                <a:lnTo>
                  <a:pt x="1989543" y="291261"/>
                </a:lnTo>
                <a:lnTo>
                  <a:pt x="1984717" y="283006"/>
                </a:lnTo>
                <a:lnTo>
                  <a:pt x="1977085" y="277101"/>
                </a:lnTo>
                <a:lnTo>
                  <a:pt x="1967433" y="274523"/>
                </a:lnTo>
                <a:lnTo>
                  <a:pt x="1958644" y="275463"/>
                </a:lnTo>
                <a:lnTo>
                  <a:pt x="1951037" y="279171"/>
                </a:lnTo>
                <a:lnTo>
                  <a:pt x="1945144" y="285115"/>
                </a:lnTo>
                <a:lnTo>
                  <a:pt x="1941499" y="292773"/>
                </a:lnTo>
                <a:lnTo>
                  <a:pt x="1940547" y="296151"/>
                </a:lnTo>
                <a:lnTo>
                  <a:pt x="1940763" y="297256"/>
                </a:lnTo>
                <a:lnTo>
                  <a:pt x="1940026" y="335000"/>
                </a:lnTo>
                <a:lnTo>
                  <a:pt x="1942922" y="373875"/>
                </a:lnTo>
                <a:lnTo>
                  <a:pt x="1949348" y="413727"/>
                </a:lnTo>
                <a:lnTo>
                  <a:pt x="1959190" y="454456"/>
                </a:lnTo>
                <a:lnTo>
                  <a:pt x="1980234" y="472643"/>
                </a:lnTo>
                <a:lnTo>
                  <a:pt x="1990204" y="471995"/>
                </a:lnTo>
                <a:lnTo>
                  <a:pt x="1999183" y="467360"/>
                </a:lnTo>
                <a:lnTo>
                  <a:pt x="2005393" y="460044"/>
                </a:lnTo>
                <a:lnTo>
                  <a:pt x="2008403" y="450951"/>
                </a:lnTo>
                <a:close/>
              </a:path>
              <a:path w="3470909" h="2407285">
                <a:moveTo>
                  <a:pt x="2112251" y="2150160"/>
                </a:moveTo>
                <a:lnTo>
                  <a:pt x="2111540" y="2140394"/>
                </a:lnTo>
                <a:lnTo>
                  <a:pt x="2106777" y="2131606"/>
                </a:lnTo>
                <a:lnTo>
                  <a:pt x="2099335" y="2125383"/>
                </a:lnTo>
                <a:lnTo>
                  <a:pt x="2090216" y="2122411"/>
                </a:lnTo>
                <a:lnTo>
                  <a:pt x="2080387" y="2123325"/>
                </a:lnTo>
                <a:lnTo>
                  <a:pt x="2047557" y="2131491"/>
                </a:lnTo>
                <a:lnTo>
                  <a:pt x="2012797" y="2137841"/>
                </a:lnTo>
                <a:lnTo>
                  <a:pt x="1976221" y="2142325"/>
                </a:lnTo>
                <a:lnTo>
                  <a:pt x="1937943" y="2144852"/>
                </a:lnTo>
                <a:lnTo>
                  <a:pt x="1930082" y="2146554"/>
                </a:lnTo>
                <a:lnTo>
                  <a:pt x="1914169" y="2168385"/>
                </a:lnTo>
                <a:lnTo>
                  <a:pt x="1914448" y="2171077"/>
                </a:lnTo>
                <a:lnTo>
                  <a:pt x="1916963" y="2180679"/>
                </a:lnTo>
                <a:lnTo>
                  <a:pt x="1922691" y="2188349"/>
                </a:lnTo>
                <a:lnTo>
                  <a:pt x="1930831" y="2193379"/>
                </a:lnTo>
                <a:lnTo>
                  <a:pt x="1940534" y="2195042"/>
                </a:lnTo>
                <a:lnTo>
                  <a:pt x="1981669" y="2192350"/>
                </a:lnTo>
                <a:lnTo>
                  <a:pt x="2021217" y="2187460"/>
                </a:lnTo>
                <a:lnTo>
                  <a:pt x="2058911" y="2180475"/>
                </a:lnTo>
                <a:lnTo>
                  <a:pt x="2103196" y="2166759"/>
                </a:lnTo>
                <a:lnTo>
                  <a:pt x="2109305" y="2159292"/>
                </a:lnTo>
                <a:lnTo>
                  <a:pt x="2112251" y="2150160"/>
                </a:lnTo>
                <a:close/>
              </a:path>
              <a:path w="3470909" h="2407285">
                <a:moveTo>
                  <a:pt x="2146414" y="57505"/>
                </a:moveTo>
                <a:lnTo>
                  <a:pt x="2143899" y="48018"/>
                </a:lnTo>
                <a:lnTo>
                  <a:pt x="2137943" y="40322"/>
                </a:lnTo>
                <a:lnTo>
                  <a:pt x="2129739" y="35598"/>
                </a:lnTo>
                <a:lnTo>
                  <a:pt x="2120303" y="34239"/>
                </a:lnTo>
                <a:lnTo>
                  <a:pt x="2110651" y="36614"/>
                </a:lnTo>
                <a:lnTo>
                  <a:pt x="2053894" y="72136"/>
                </a:lnTo>
                <a:lnTo>
                  <a:pt x="2006866" y="118960"/>
                </a:lnTo>
                <a:lnTo>
                  <a:pt x="1985886" y="151091"/>
                </a:lnTo>
                <a:lnTo>
                  <a:pt x="1985022" y="158851"/>
                </a:lnTo>
                <a:lnTo>
                  <a:pt x="1986597" y="166458"/>
                </a:lnTo>
                <a:lnTo>
                  <a:pt x="1990445" y="173240"/>
                </a:lnTo>
                <a:lnTo>
                  <a:pt x="1996427" y="178511"/>
                </a:lnTo>
                <a:lnTo>
                  <a:pt x="2005876" y="182143"/>
                </a:lnTo>
                <a:lnTo>
                  <a:pt x="2015578" y="181927"/>
                </a:lnTo>
                <a:lnTo>
                  <a:pt x="2024418" y="178155"/>
                </a:lnTo>
                <a:lnTo>
                  <a:pt x="2031301" y="171107"/>
                </a:lnTo>
                <a:lnTo>
                  <a:pt x="2034552" y="165773"/>
                </a:lnTo>
                <a:lnTo>
                  <a:pt x="2038108" y="160515"/>
                </a:lnTo>
                <a:lnTo>
                  <a:pt x="2064537" y="129667"/>
                </a:lnTo>
                <a:lnTo>
                  <a:pt x="2107869" y="95377"/>
                </a:lnTo>
                <a:lnTo>
                  <a:pt x="2132368" y="81749"/>
                </a:lnTo>
                <a:lnTo>
                  <a:pt x="2140369" y="75514"/>
                </a:lnTo>
                <a:lnTo>
                  <a:pt x="2145144" y="67043"/>
                </a:lnTo>
                <a:lnTo>
                  <a:pt x="2146414" y="57505"/>
                </a:lnTo>
                <a:close/>
              </a:path>
              <a:path w="3470909" h="2407285">
                <a:moveTo>
                  <a:pt x="2152904" y="712190"/>
                </a:moveTo>
                <a:lnTo>
                  <a:pt x="2152218" y="702538"/>
                </a:lnTo>
                <a:lnTo>
                  <a:pt x="2147798" y="693712"/>
                </a:lnTo>
                <a:lnTo>
                  <a:pt x="2128329" y="668883"/>
                </a:lnTo>
                <a:lnTo>
                  <a:pt x="2110854" y="645541"/>
                </a:lnTo>
                <a:lnTo>
                  <a:pt x="2080806" y="602043"/>
                </a:lnTo>
                <a:lnTo>
                  <a:pt x="2063724" y="573824"/>
                </a:lnTo>
                <a:lnTo>
                  <a:pt x="2057019" y="566381"/>
                </a:lnTo>
                <a:lnTo>
                  <a:pt x="2048306" y="562152"/>
                </a:lnTo>
                <a:lnTo>
                  <a:pt x="2038692" y="561467"/>
                </a:lnTo>
                <a:lnTo>
                  <a:pt x="2029307" y="564692"/>
                </a:lnTo>
                <a:lnTo>
                  <a:pt x="2023605" y="568312"/>
                </a:lnTo>
                <a:lnTo>
                  <a:pt x="2019566" y="573430"/>
                </a:lnTo>
                <a:lnTo>
                  <a:pt x="2016048" y="585978"/>
                </a:lnTo>
                <a:lnTo>
                  <a:pt x="2016709" y="592924"/>
                </a:lnTo>
                <a:lnTo>
                  <a:pt x="2038794" y="629323"/>
                </a:lnTo>
                <a:lnTo>
                  <a:pt x="2070176" y="674560"/>
                </a:lnTo>
                <a:lnTo>
                  <a:pt x="2108352" y="724827"/>
                </a:lnTo>
                <a:lnTo>
                  <a:pt x="2125154" y="734098"/>
                </a:lnTo>
                <a:lnTo>
                  <a:pt x="2134793" y="733412"/>
                </a:lnTo>
                <a:lnTo>
                  <a:pt x="2143633" y="728992"/>
                </a:lnTo>
                <a:lnTo>
                  <a:pt x="2149983" y="721410"/>
                </a:lnTo>
                <a:lnTo>
                  <a:pt x="2152904" y="712190"/>
                </a:lnTo>
                <a:close/>
              </a:path>
              <a:path w="3470909" h="2407285">
                <a:moveTo>
                  <a:pt x="2337447" y="942492"/>
                </a:moveTo>
                <a:lnTo>
                  <a:pt x="2310498" y="899083"/>
                </a:lnTo>
                <a:lnTo>
                  <a:pt x="2286876" y="866749"/>
                </a:lnTo>
                <a:lnTo>
                  <a:pt x="2242667" y="810374"/>
                </a:lnTo>
                <a:lnTo>
                  <a:pt x="2225624" y="801293"/>
                </a:lnTo>
                <a:lnTo>
                  <a:pt x="2216035" y="802170"/>
                </a:lnTo>
                <a:lnTo>
                  <a:pt x="2207247" y="806691"/>
                </a:lnTo>
                <a:lnTo>
                  <a:pt x="2203132" y="810221"/>
                </a:lnTo>
                <a:lnTo>
                  <a:pt x="2200338" y="814641"/>
                </a:lnTo>
                <a:lnTo>
                  <a:pt x="2196820" y="827201"/>
                </a:lnTo>
                <a:lnTo>
                  <a:pt x="2198166" y="835393"/>
                </a:lnTo>
                <a:lnTo>
                  <a:pt x="2203221" y="841489"/>
                </a:lnTo>
                <a:lnTo>
                  <a:pt x="2224468" y="868324"/>
                </a:lnTo>
                <a:lnTo>
                  <a:pt x="2246693" y="897280"/>
                </a:lnTo>
                <a:lnTo>
                  <a:pt x="2269172" y="928065"/>
                </a:lnTo>
                <a:lnTo>
                  <a:pt x="2291219" y="960399"/>
                </a:lnTo>
                <a:lnTo>
                  <a:pt x="2298230" y="967740"/>
                </a:lnTo>
                <a:lnTo>
                  <a:pt x="2307145" y="971626"/>
                </a:lnTo>
                <a:lnTo>
                  <a:pt x="2316797" y="971804"/>
                </a:lnTo>
                <a:lnTo>
                  <a:pt x="2326043" y="968070"/>
                </a:lnTo>
                <a:lnTo>
                  <a:pt x="2333383" y="961059"/>
                </a:lnTo>
                <a:lnTo>
                  <a:pt x="2337270" y="952144"/>
                </a:lnTo>
                <a:lnTo>
                  <a:pt x="2337447" y="942492"/>
                </a:lnTo>
                <a:close/>
              </a:path>
              <a:path w="3470909" h="2407285">
                <a:moveTo>
                  <a:pt x="2338463" y="1965426"/>
                </a:moveTo>
                <a:lnTo>
                  <a:pt x="2337130" y="1955965"/>
                </a:lnTo>
                <a:lnTo>
                  <a:pt x="2332304" y="1947773"/>
                </a:lnTo>
                <a:lnTo>
                  <a:pt x="2324430" y="1941804"/>
                </a:lnTo>
                <a:lnTo>
                  <a:pt x="2314854" y="1939290"/>
                </a:lnTo>
                <a:lnTo>
                  <a:pt x="2305367" y="1940623"/>
                </a:lnTo>
                <a:lnTo>
                  <a:pt x="2297061" y="1945398"/>
                </a:lnTo>
                <a:lnTo>
                  <a:pt x="2291016" y="1953260"/>
                </a:lnTo>
                <a:lnTo>
                  <a:pt x="2280475" y="1973465"/>
                </a:lnTo>
                <a:lnTo>
                  <a:pt x="2269185" y="1992185"/>
                </a:lnTo>
                <a:lnTo>
                  <a:pt x="2244217" y="2025535"/>
                </a:lnTo>
                <a:lnTo>
                  <a:pt x="2216213" y="2053348"/>
                </a:lnTo>
                <a:lnTo>
                  <a:pt x="2201367" y="2065070"/>
                </a:lnTo>
                <a:lnTo>
                  <a:pt x="2198573" y="2069503"/>
                </a:lnTo>
                <a:lnTo>
                  <a:pt x="2195182" y="2081568"/>
                </a:lnTo>
                <a:lnTo>
                  <a:pt x="2196541" y="2089759"/>
                </a:lnTo>
                <a:lnTo>
                  <a:pt x="2201811" y="2096960"/>
                </a:lnTo>
                <a:lnTo>
                  <a:pt x="2209381" y="2103310"/>
                </a:lnTo>
                <a:lnTo>
                  <a:pt x="2218601" y="2106218"/>
                </a:lnTo>
                <a:lnTo>
                  <a:pt x="2228253" y="2105545"/>
                </a:lnTo>
                <a:lnTo>
                  <a:pt x="2260346" y="2080818"/>
                </a:lnTo>
                <a:lnTo>
                  <a:pt x="2296884" y="2039696"/>
                </a:lnTo>
                <a:lnTo>
                  <a:pt x="2323744" y="1998306"/>
                </a:lnTo>
                <a:lnTo>
                  <a:pt x="2335898" y="1975205"/>
                </a:lnTo>
                <a:lnTo>
                  <a:pt x="2338463" y="1965426"/>
                </a:lnTo>
                <a:close/>
              </a:path>
              <a:path w="3470909" h="2407285">
                <a:moveTo>
                  <a:pt x="2417889" y="1668970"/>
                </a:moveTo>
                <a:lnTo>
                  <a:pt x="2414168" y="1660144"/>
                </a:lnTo>
                <a:lnTo>
                  <a:pt x="2407335" y="1653362"/>
                </a:lnTo>
                <a:lnTo>
                  <a:pt x="2398014" y="1649488"/>
                </a:lnTo>
                <a:lnTo>
                  <a:pt x="2388578" y="1649450"/>
                </a:lnTo>
                <a:lnTo>
                  <a:pt x="2380043" y="1652790"/>
                </a:lnTo>
                <a:lnTo>
                  <a:pt x="2373249" y="1658950"/>
                </a:lnTo>
                <a:lnTo>
                  <a:pt x="2369045" y="1667408"/>
                </a:lnTo>
                <a:lnTo>
                  <a:pt x="2368499" y="1669338"/>
                </a:lnTo>
                <a:lnTo>
                  <a:pt x="2363127" y="1696250"/>
                </a:lnTo>
                <a:lnTo>
                  <a:pt x="2343810" y="1785950"/>
                </a:lnTo>
                <a:lnTo>
                  <a:pt x="2341575" y="1795868"/>
                </a:lnTo>
                <a:lnTo>
                  <a:pt x="2336876" y="1815642"/>
                </a:lnTo>
                <a:lnTo>
                  <a:pt x="2336533" y="1825447"/>
                </a:lnTo>
                <a:lnTo>
                  <a:pt x="2339873" y="1834438"/>
                </a:lnTo>
                <a:lnTo>
                  <a:pt x="2346375" y="1841588"/>
                </a:lnTo>
                <a:lnTo>
                  <a:pt x="2355481" y="1845843"/>
                </a:lnTo>
                <a:lnTo>
                  <a:pt x="2365476" y="1846097"/>
                </a:lnTo>
                <a:lnTo>
                  <a:pt x="2374392" y="1842490"/>
                </a:lnTo>
                <a:lnTo>
                  <a:pt x="2381415" y="1835899"/>
                </a:lnTo>
                <a:lnTo>
                  <a:pt x="2385695" y="1827237"/>
                </a:lnTo>
                <a:lnTo>
                  <a:pt x="2406675" y="1733334"/>
                </a:lnTo>
                <a:lnTo>
                  <a:pt x="2417864" y="1679003"/>
                </a:lnTo>
                <a:lnTo>
                  <a:pt x="2417889" y="1668970"/>
                </a:lnTo>
                <a:close/>
              </a:path>
              <a:path w="3470909" h="2407285">
                <a:moveTo>
                  <a:pt x="2440343" y="34023"/>
                </a:moveTo>
                <a:lnTo>
                  <a:pt x="2380386" y="7061"/>
                </a:lnTo>
                <a:lnTo>
                  <a:pt x="2340711" y="2298"/>
                </a:lnTo>
                <a:lnTo>
                  <a:pt x="2302192" y="0"/>
                </a:lnTo>
                <a:lnTo>
                  <a:pt x="2265070" y="228"/>
                </a:lnTo>
                <a:lnTo>
                  <a:pt x="2241105" y="26314"/>
                </a:lnTo>
                <a:lnTo>
                  <a:pt x="2243594" y="35991"/>
                </a:lnTo>
                <a:lnTo>
                  <a:pt x="2249284" y="43776"/>
                </a:lnTo>
                <a:lnTo>
                  <a:pt x="2257412" y="48831"/>
                </a:lnTo>
                <a:lnTo>
                  <a:pt x="2267191" y="50292"/>
                </a:lnTo>
                <a:lnTo>
                  <a:pt x="2301341" y="49987"/>
                </a:lnTo>
                <a:lnTo>
                  <a:pt x="2336584" y="52095"/>
                </a:lnTo>
                <a:lnTo>
                  <a:pt x="2372918" y="56565"/>
                </a:lnTo>
                <a:lnTo>
                  <a:pt x="2410358" y="63334"/>
                </a:lnTo>
                <a:lnTo>
                  <a:pt x="2420480" y="63322"/>
                </a:lnTo>
                <a:lnTo>
                  <a:pt x="2429497" y="59588"/>
                </a:lnTo>
                <a:lnTo>
                  <a:pt x="2436418" y="52920"/>
                </a:lnTo>
                <a:lnTo>
                  <a:pt x="2440216" y="44107"/>
                </a:lnTo>
                <a:lnTo>
                  <a:pt x="2440343" y="34023"/>
                </a:lnTo>
                <a:close/>
              </a:path>
              <a:path w="3470909" h="2407285">
                <a:moveTo>
                  <a:pt x="2442680" y="1222565"/>
                </a:moveTo>
                <a:lnTo>
                  <a:pt x="2435695" y="1183424"/>
                </a:lnTo>
                <a:lnTo>
                  <a:pt x="2426919" y="1145247"/>
                </a:lnTo>
                <a:lnTo>
                  <a:pt x="2416391" y="1108151"/>
                </a:lnTo>
                <a:lnTo>
                  <a:pt x="2398915" y="1063637"/>
                </a:lnTo>
                <a:lnTo>
                  <a:pt x="2381593" y="1055878"/>
                </a:lnTo>
                <a:lnTo>
                  <a:pt x="2371801" y="1057427"/>
                </a:lnTo>
                <a:lnTo>
                  <a:pt x="2364181" y="1060500"/>
                </a:lnTo>
                <a:lnTo>
                  <a:pt x="2358771" y="1066800"/>
                </a:lnTo>
                <a:lnTo>
                  <a:pt x="2355392" y="1078865"/>
                </a:lnTo>
                <a:lnTo>
                  <a:pt x="2355481" y="1084097"/>
                </a:lnTo>
                <a:lnTo>
                  <a:pt x="2357031" y="1089736"/>
                </a:lnTo>
                <a:lnTo>
                  <a:pt x="2368550" y="1123111"/>
                </a:lnTo>
                <a:lnTo>
                  <a:pt x="2378456" y="1157706"/>
                </a:lnTo>
                <a:lnTo>
                  <a:pt x="2386698" y="1193380"/>
                </a:lnTo>
                <a:lnTo>
                  <a:pt x="2393200" y="1230045"/>
                </a:lnTo>
                <a:lnTo>
                  <a:pt x="2396566" y="1239316"/>
                </a:lnTo>
                <a:lnTo>
                  <a:pt x="2403081" y="1246352"/>
                </a:lnTo>
                <a:lnTo>
                  <a:pt x="2411780" y="1250480"/>
                </a:lnTo>
                <a:lnTo>
                  <a:pt x="2421686" y="1251038"/>
                </a:lnTo>
                <a:lnTo>
                  <a:pt x="2431021" y="1247698"/>
                </a:lnTo>
                <a:lnTo>
                  <a:pt x="2438171" y="1241209"/>
                </a:lnTo>
                <a:lnTo>
                  <a:pt x="2442324" y="1232522"/>
                </a:lnTo>
                <a:lnTo>
                  <a:pt x="2442680" y="1222565"/>
                </a:lnTo>
                <a:close/>
              </a:path>
              <a:path w="3470909" h="2407285">
                <a:moveTo>
                  <a:pt x="2452827" y="1375879"/>
                </a:moveTo>
                <a:lnTo>
                  <a:pt x="2450985" y="1366291"/>
                </a:lnTo>
                <a:lnTo>
                  <a:pt x="2445766" y="1358341"/>
                </a:lnTo>
                <a:lnTo>
                  <a:pt x="2437892" y="1352880"/>
                </a:lnTo>
                <a:lnTo>
                  <a:pt x="2428113" y="1350733"/>
                </a:lnTo>
                <a:lnTo>
                  <a:pt x="2419896" y="1352042"/>
                </a:lnTo>
                <a:lnTo>
                  <a:pt x="2401900" y="1410220"/>
                </a:lnTo>
                <a:lnTo>
                  <a:pt x="2399855" y="1446225"/>
                </a:lnTo>
                <a:lnTo>
                  <a:pt x="2396744" y="1483601"/>
                </a:lnTo>
                <a:lnTo>
                  <a:pt x="2392476" y="1522463"/>
                </a:lnTo>
                <a:lnTo>
                  <a:pt x="2393264" y="1532318"/>
                </a:lnTo>
                <a:lnTo>
                  <a:pt x="2397658" y="1540903"/>
                </a:lnTo>
                <a:lnTo>
                  <a:pt x="2404935" y="1547253"/>
                </a:lnTo>
                <a:lnTo>
                  <a:pt x="2414320" y="1550454"/>
                </a:lnTo>
                <a:lnTo>
                  <a:pt x="2424176" y="1549666"/>
                </a:lnTo>
                <a:lnTo>
                  <a:pt x="2446655" y="1488300"/>
                </a:lnTo>
                <a:lnTo>
                  <a:pt x="2449880" y="1449578"/>
                </a:lnTo>
                <a:lnTo>
                  <a:pt x="2451938" y="1412189"/>
                </a:lnTo>
                <a:lnTo>
                  <a:pt x="2452827" y="1375879"/>
                </a:lnTo>
                <a:close/>
              </a:path>
              <a:path w="3470909" h="2407285">
                <a:moveTo>
                  <a:pt x="2718371" y="153847"/>
                </a:moveTo>
                <a:lnTo>
                  <a:pt x="2678620" y="113131"/>
                </a:lnTo>
                <a:lnTo>
                  <a:pt x="2617901" y="82054"/>
                </a:lnTo>
                <a:lnTo>
                  <a:pt x="2568460" y="60261"/>
                </a:lnTo>
                <a:lnTo>
                  <a:pt x="2558770" y="58496"/>
                </a:lnTo>
                <a:lnTo>
                  <a:pt x="2549385" y="60515"/>
                </a:lnTo>
                <a:lnTo>
                  <a:pt x="2541409" y="65862"/>
                </a:lnTo>
                <a:lnTo>
                  <a:pt x="2535961" y="74066"/>
                </a:lnTo>
                <a:lnTo>
                  <a:pt x="2535148" y="76962"/>
                </a:lnTo>
                <a:lnTo>
                  <a:pt x="2534348" y="86067"/>
                </a:lnTo>
                <a:lnTo>
                  <a:pt x="2536761" y="94653"/>
                </a:lnTo>
                <a:lnTo>
                  <a:pt x="2542019" y="101803"/>
                </a:lnTo>
                <a:lnTo>
                  <a:pt x="2549766" y="106565"/>
                </a:lnTo>
                <a:lnTo>
                  <a:pt x="2564180" y="112687"/>
                </a:lnTo>
                <a:lnTo>
                  <a:pt x="2596413" y="127406"/>
                </a:lnTo>
                <a:lnTo>
                  <a:pt x="2626499" y="142062"/>
                </a:lnTo>
                <a:lnTo>
                  <a:pt x="2654604" y="156845"/>
                </a:lnTo>
                <a:lnTo>
                  <a:pt x="2680868" y="171945"/>
                </a:lnTo>
                <a:lnTo>
                  <a:pt x="2690114" y="175209"/>
                </a:lnTo>
                <a:lnTo>
                  <a:pt x="2699677" y="174739"/>
                </a:lnTo>
                <a:lnTo>
                  <a:pt x="2708376" y="170726"/>
                </a:lnTo>
                <a:lnTo>
                  <a:pt x="2715056" y="163296"/>
                </a:lnTo>
                <a:lnTo>
                  <a:pt x="2718371" y="153847"/>
                </a:lnTo>
                <a:close/>
              </a:path>
              <a:path w="3470909" h="2407285">
                <a:moveTo>
                  <a:pt x="2933281" y="352920"/>
                </a:moveTo>
                <a:lnTo>
                  <a:pt x="2909316" y="314274"/>
                </a:lnTo>
                <a:lnTo>
                  <a:pt x="2868892" y="262470"/>
                </a:lnTo>
                <a:lnTo>
                  <a:pt x="2843098" y="234073"/>
                </a:lnTo>
                <a:lnTo>
                  <a:pt x="2837281" y="228790"/>
                </a:lnTo>
                <a:lnTo>
                  <a:pt x="2831604" y="223037"/>
                </a:lnTo>
                <a:lnTo>
                  <a:pt x="2823045" y="217652"/>
                </a:lnTo>
                <a:lnTo>
                  <a:pt x="2813545" y="215963"/>
                </a:lnTo>
                <a:lnTo>
                  <a:pt x="2804198" y="217919"/>
                </a:lnTo>
                <a:lnTo>
                  <a:pt x="2788945" y="240868"/>
                </a:lnTo>
                <a:lnTo>
                  <a:pt x="2789694" y="247421"/>
                </a:lnTo>
                <a:lnTo>
                  <a:pt x="2792209" y="253580"/>
                </a:lnTo>
                <a:lnTo>
                  <a:pt x="2796527" y="259029"/>
                </a:lnTo>
                <a:lnTo>
                  <a:pt x="2801988" y="263690"/>
                </a:lnTo>
                <a:lnTo>
                  <a:pt x="2806700" y="269163"/>
                </a:lnTo>
                <a:lnTo>
                  <a:pt x="2849791" y="318401"/>
                </a:lnTo>
                <a:lnTo>
                  <a:pt x="2887383" y="371436"/>
                </a:lnTo>
                <a:lnTo>
                  <a:pt x="2894469" y="378510"/>
                </a:lnTo>
                <a:lnTo>
                  <a:pt x="2903423" y="382244"/>
                </a:lnTo>
                <a:lnTo>
                  <a:pt x="2913100" y="382384"/>
                </a:lnTo>
                <a:lnTo>
                  <a:pt x="2922333" y="378637"/>
                </a:lnTo>
                <a:lnTo>
                  <a:pt x="2929407" y="371538"/>
                </a:lnTo>
                <a:lnTo>
                  <a:pt x="2933141" y="362597"/>
                </a:lnTo>
                <a:lnTo>
                  <a:pt x="2933281" y="352920"/>
                </a:lnTo>
                <a:close/>
              </a:path>
              <a:path w="3470909" h="2407285">
                <a:moveTo>
                  <a:pt x="3089008" y="619290"/>
                </a:moveTo>
                <a:lnTo>
                  <a:pt x="3088729" y="609663"/>
                </a:lnTo>
                <a:lnTo>
                  <a:pt x="3084550" y="600595"/>
                </a:lnTo>
                <a:lnTo>
                  <a:pt x="3072269" y="583095"/>
                </a:lnTo>
                <a:lnTo>
                  <a:pt x="3054210" y="555701"/>
                </a:lnTo>
                <a:lnTo>
                  <a:pt x="3037179" y="528104"/>
                </a:lnTo>
                <a:lnTo>
                  <a:pt x="3021177" y="500976"/>
                </a:lnTo>
                <a:lnTo>
                  <a:pt x="3006229" y="475030"/>
                </a:lnTo>
                <a:lnTo>
                  <a:pt x="2999613" y="467321"/>
                </a:lnTo>
                <a:lnTo>
                  <a:pt x="2990939" y="462940"/>
                </a:lnTo>
                <a:lnTo>
                  <a:pt x="2981337" y="462203"/>
                </a:lnTo>
                <a:lnTo>
                  <a:pt x="2971952" y="465429"/>
                </a:lnTo>
                <a:lnTo>
                  <a:pt x="2966250" y="469036"/>
                </a:lnTo>
                <a:lnTo>
                  <a:pt x="2962211" y="474154"/>
                </a:lnTo>
                <a:lnTo>
                  <a:pt x="2958693" y="486714"/>
                </a:lnTo>
                <a:lnTo>
                  <a:pt x="2959354" y="493661"/>
                </a:lnTo>
                <a:lnTo>
                  <a:pt x="2963443" y="499491"/>
                </a:lnTo>
                <a:lnTo>
                  <a:pt x="2978645" y="526288"/>
                </a:lnTo>
                <a:lnTo>
                  <a:pt x="2995015" y="554291"/>
                </a:lnTo>
                <a:lnTo>
                  <a:pt x="3012516" y="582803"/>
                </a:lnTo>
                <a:lnTo>
                  <a:pt x="3031083" y="611136"/>
                </a:lnTo>
                <a:lnTo>
                  <a:pt x="3035528" y="617588"/>
                </a:lnTo>
                <a:lnTo>
                  <a:pt x="3039491" y="623900"/>
                </a:lnTo>
                <a:lnTo>
                  <a:pt x="3044063" y="629869"/>
                </a:lnTo>
                <a:lnTo>
                  <a:pt x="3051238" y="636574"/>
                </a:lnTo>
                <a:lnTo>
                  <a:pt x="3060242" y="639940"/>
                </a:lnTo>
                <a:lnTo>
                  <a:pt x="3069869" y="639660"/>
                </a:lnTo>
                <a:lnTo>
                  <a:pt x="3078937" y="635469"/>
                </a:lnTo>
                <a:lnTo>
                  <a:pt x="3085642" y="628294"/>
                </a:lnTo>
                <a:lnTo>
                  <a:pt x="3089008" y="619290"/>
                </a:lnTo>
                <a:close/>
              </a:path>
              <a:path w="3470909" h="2407285">
                <a:moveTo>
                  <a:pt x="3301403" y="821016"/>
                </a:moveTo>
                <a:lnTo>
                  <a:pt x="3298088" y="812025"/>
                </a:lnTo>
                <a:lnTo>
                  <a:pt x="3291294" y="804849"/>
                </a:lnTo>
                <a:lnTo>
                  <a:pt x="3261779" y="783005"/>
                </a:lnTo>
                <a:lnTo>
                  <a:pt x="3233216" y="760069"/>
                </a:lnTo>
                <a:lnTo>
                  <a:pt x="3205645" y="736041"/>
                </a:lnTo>
                <a:lnTo>
                  <a:pt x="3179114" y="710933"/>
                </a:lnTo>
                <a:lnTo>
                  <a:pt x="3170745" y="705599"/>
                </a:lnTo>
                <a:lnTo>
                  <a:pt x="3134995" y="730846"/>
                </a:lnTo>
                <a:lnTo>
                  <a:pt x="3137039" y="740270"/>
                </a:lnTo>
                <a:lnTo>
                  <a:pt x="3144164" y="746429"/>
                </a:lnTo>
                <a:lnTo>
                  <a:pt x="3171952" y="772972"/>
                </a:lnTo>
                <a:lnTo>
                  <a:pt x="3200958" y="798334"/>
                </a:lnTo>
                <a:lnTo>
                  <a:pt x="3231057" y="822553"/>
                </a:lnTo>
                <a:lnTo>
                  <a:pt x="3262160" y="845629"/>
                </a:lnTo>
                <a:lnTo>
                  <a:pt x="3280943" y="849909"/>
                </a:lnTo>
                <a:lnTo>
                  <a:pt x="3289935" y="846594"/>
                </a:lnTo>
                <a:lnTo>
                  <a:pt x="3297110" y="839800"/>
                </a:lnTo>
                <a:lnTo>
                  <a:pt x="3301111" y="830668"/>
                </a:lnTo>
                <a:lnTo>
                  <a:pt x="3301403" y="821016"/>
                </a:lnTo>
                <a:close/>
              </a:path>
              <a:path w="3470909" h="2407285">
                <a:moveTo>
                  <a:pt x="3470884" y="905192"/>
                </a:moveTo>
                <a:lnTo>
                  <a:pt x="3449866" y="896239"/>
                </a:lnTo>
                <a:lnTo>
                  <a:pt x="3416871" y="880656"/>
                </a:lnTo>
                <a:lnTo>
                  <a:pt x="3407016" y="878065"/>
                </a:lnTo>
                <a:lnTo>
                  <a:pt x="3380486" y="904633"/>
                </a:lnTo>
                <a:lnTo>
                  <a:pt x="3382543" y="912812"/>
                </a:lnTo>
                <a:lnTo>
                  <a:pt x="3428949" y="941781"/>
                </a:lnTo>
                <a:lnTo>
                  <a:pt x="3464534" y="957008"/>
                </a:lnTo>
                <a:lnTo>
                  <a:pt x="3470884" y="959446"/>
                </a:lnTo>
                <a:lnTo>
                  <a:pt x="3470884" y="905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81000" y="7048500"/>
            <a:ext cx="4370778" cy="3901096"/>
          </a:xfrm>
          <a:prstGeom prst="rect">
            <a:avLst/>
          </a:prstGeom>
        </p:spPr>
      </p:pic>
      <p:sp>
        <p:nvSpPr>
          <p:cNvPr id="19" name="object 10"/>
          <p:cNvSpPr txBox="1">
            <a:spLocks noGrp="1"/>
          </p:cNvSpPr>
          <p:nvPr>
            <p:ph type="title"/>
          </p:nvPr>
        </p:nvSpPr>
        <p:spPr>
          <a:xfrm>
            <a:off x="4800600" y="0"/>
            <a:ext cx="12638899" cy="1165960"/>
          </a:xfrm>
          <a:prstGeom prst="rect">
            <a:avLst/>
          </a:prstGeom>
        </p:spPr>
        <p:txBody>
          <a:bodyPr vert="horz" wrap="square" lIns="0" tIns="360045" rIns="0" bIns="0" rtlCol="0">
            <a:spAutoFit/>
          </a:bodyPr>
          <a:lstStyle/>
          <a:p>
            <a:pPr marL="12700" marR="5080">
              <a:lnSpc>
                <a:spcPct val="79000"/>
              </a:lnSpc>
              <a:spcBef>
                <a:spcPts val="2835"/>
              </a:spcBef>
            </a:pPr>
            <a:r>
              <a:rPr lang="ru-RU" sz="6600" dirty="0" smtClean="0">
                <a:latin typeface="Cambria"/>
                <a:cs typeface="Cambria"/>
              </a:rPr>
              <a:t>4. «Медный всадник»</a:t>
            </a:r>
            <a:endParaRPr sz="6600" dirty="0">
              <a:latin typeface="Cambria"/>
              <a:cs typeface="Cambria"/>
            </a:endParaRPr>
          </a:p>
        </p:txBody>
      </p:sp>
      <p:pic>
        <p:nvPicPr>
          <p:cNvPr id="20" name="Рисунок 1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3044811"/>
            <a:ext cx="6414453" cy="48555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https://www.spb-guide.ru/img/12817/pamyatnik-petru-i-mednyj-vsadnik-116751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0" y="6646412"/>
            <a:ext cx="4482859" cy="33800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1" name="Прямоугольник 20"/>
          <p:cNvSpPr/>
          <p:nvPr/>
        </p:nvSpPr>
        <p:spPr>
          <a:xfrm>
            <a:off x="1972368" y="1562100"/>
            <a:ext cx="7889275" cy="7901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«Медный всадник» —конный памятник первому российскому императору Петру Великому, созданный в 1768–1778 годах. </a:t>
            </a:r>
            <a:endParaRPr lang="ru-RU" sz="3600" b="1" kern="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Памятник Петру Великому - это великолепная статуя, посвященная одному из самых известных российских правителей, Петра Великого. Также известный как Петр I, он был дальновидным лидером, который превратил Россию в современную и могущественную империю.</a:t>
            </a:r>
            <a:endParaRPr lang="ru-RU" sz="3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2628900"/>
            <a:ext cx="13182600" cy="25908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28600" y="190500"/>
            <a:ext cx="5978574" cy="701040"/>
            <a:chOff x="2327185" y="7980413"/>
            <a:chExt cx="6279472" cy="701040"/>
          </a:xfrm>
        </p:grpSpPr>
        <p:sp>
          <p:nvSpPr>
            <p:cNvPr id="6" name="object 6"/>
            <p:cNvSpPr/>
            <p:nvPr/>
          </p:nvSpPr>
          <p:spPr>
            <a:xfrm>
              <a:off x="2327185" y="7980413"/>
              <a:ext cx="3757295" cy="701040"/>
            </a:xfrm>
            <a:custGeom>
              <a:avLst/>
              <a:gdLst/>
              <a:ahLst/>
              <a:cxnLst/>
              <a:rect l="l" t="t" r="r" b="b"/>
              <a:pathLst>
                <a:path w="3757295" h="701040">
                  <a:moveTo>
                    <a:pt x="414617" y="552823"/>
                  </a:moveTo>
                  <a:lnTo>
                    <a:pt x="186277" y="552823"/>
                  </a:lnTo>
                  <a:lnTo>
                    <a:pt x="142434" y="547510"/>
                  </a:lnTo>
                  <a:lnTo>
                    <a:pt x="101929" y="532348"/>
                  </a:lnTo>
                  <a:lnTo>
                    <a:pt x="66098" y="508507"/>
                  </a:lnTo>
                  <a:lnTo>
                    <a:pt x="36276" y="477155"/>
                  </a:lnTo>
                  <a:lnTo>
                    <a:pt x="13798" y="439460"/>
                  </a:lnTo>
                  <a:lnTo>
                    <a:pt x="0" y="396591"/>
                  </a:lnTo>
                  <a:lnTo>
                    <a:pt x="0" y="346252"/>
                  </a:lnTo>
                  <a:lnTo>
                    <a:pt x="7344" y="308682"/>
                  </a:lnTo>
                  <a:lnTo>
                    <a:pt x="24787" y="268900"/>
                  </a:lnTo>
                  <a:lnTo>
                    <a:pt x="50742" y="234126"/>
                  </a:lnTo>
                  <a:lnTo>
                    <a:pt x="84709" y="206029"/>
                  </a:lnTo>
                  <a:lnTo>
                    <a:pt x="126188" y="186277"/>
                  </a:lnTo>
                  <a:lnTo>
                    <a:pt x="126188" y="174259"/>
                  </a:lnTo>
                  <a:lnTo>
                    <a:pt x="132419" y="127968"/>
                  </a:lnTo>
                  <a:lnTo>
                    <a:pt x="150001" y="86350"/>
                  </a:lnTo>
                  <a:lnTo>
                    <a:pt x="177264" y="51076"/>
                  </a:lnTo>
                  <a:lnTo>
                    <a:pt x="212539" y="23813"/>
                  </a:lnTo>
                  <a:lnTo>
                    <a:pt x="254156" y="6231"/>
                  </a:lnTo>
                  <a:lnTo>
                    <a:pt x="300447" y="0"/>
                  </a:lnTo>
                  <a:lnTo>
                    <a:pt x="346739" y="6231"/>
                  </a:lnTo>
                  <a:lnTo>
                    <a:pt x="388356" y="23813"/>
                  </a:lnTo>
                  <a:lnTo>
                    <a:pt x="423631" y="51076"/>
                  </a:lnTo>
                  <a:lnTo>
                    <a:pt x="450894" y="86350"/>
                  </a:lnTo>
                  <a:lnTo>
                    <a:pt x="468476" y="127968"/>
                  </a:lnTo>
                  <a:lnTo>
                    <a:pt x="474707" y="174259"/>
                  </a:lnTo>
                  <a:lnTo>
                    <a:pt x="474707" y="186277"/>
                  </a:lnTo>
                  <a:lnTo>
                    <a:pt x="516186" y="206029"/>
                  </a:lnTo>
                  <a:lnTo>
                    <a:pt x="550153" y="234126"/>
                  </a:lnTo>
                  <a:lnTo>
                    <a:pt x="576108" y="268900"/>
                  </a:lnTo>
                  <a:lnTo>
                    <a:pt x="593551" y="308682"/>
                  </a:lnTo>
                  <a:lnTo>
                    <a:pt x="601980" y="351802"/>
                  </a:lnTo>
                  <a:lnTo>
                    <a:pt x="601768" y="360537"/>
                  </a:lnTo>
                  <a:lnTo>
                    <a:pt x="528788" y="360537"/>
                  </a:lnTo>
                  <a:lnTo>
                    <a:pt x="522779" y="366546"/>
                  </a:lnTo>
                  <a:lnTo>
                    <a:pt x="522779" y="372555"/>
                  </a:lnTo>
                  <a:lnTo>
                    <a:pt x="516582" y="409454"/>
                  </a:lnTo>
                  <a:lnTo>
                    <a:pt x="500245" y="437902"/>
                  </a:lnTo>
                  <a:lnTo>
                    <a:pt x="477148" y="456211"/>
                  </a:lnTo>
                  <a:lnTo>
                    <a:pt x="450671" y="462689"/>
                  </a:lnTo>
                  <a:lnTo>
                    <a:pt x="444662" y="462689"/>
                  </a:lnTo>
                  <a:lnTo>
                    <a:pt x="438653" y="468698"/>
                  </a:lnTo>
                  <a:lnTo>
                    <a:pt x="438653" y="480716"/>
                  </a:lnTo>
                  <a:lnTo>
                    <a:pt x="444662" y="486725"/>
                  </a:lnTo>
                  <a:lnTo>
                    <a:pt x="555516" y="486725"/>
                  </a:lnTo>
                  <a:lnTo>
                    <a:pt x="534797" y="508507"/>
                  </a:lnTo>
                  <a:lnTo>
                    <a:pt x="498965" y="532348"/>
                  </a:lnTo>
                  <a:lnTo>
                    <a:pt x="458461" y="547510"/>
                  </a:lnTo>
                  <a:lnTo>
                    <a:pt x="414617" y="552823"/>
                  </a:lnTo>
                  <a:close/>
                </a:path>
                <a:path w="3757295" h="701040">
                  <a:moveTo>
                    <a:pt x="555516" y="486725"/>
                  </a:moveTo>
                  <a:lnTo>
                    <a:pt x="450671" y="486725"/>
                  </a:lnTo>
                  <a:lnTo>
                    <a:pt x="488509" y="478181"/>
                  </a:lnTo>
                  <a:lnTo>
                    <a:pt x="519023" y="454427"/>
                  </a:lnTo>
                  <a:lnTo>
                    <a:pt x="539397" y="418279"/>
                  </a:lnTo>
                  <a:lnTo>
                    <a:pt x="546815" y="372555"/>
                  </a:lnTo>
                  <a:lnTo>
                    <a:pt x="546815" y="366546"/>
                  </a:lnTo>
                  <a:lnTo>
                    <a:pt x="540806" y="360537"/>
                  </a:lnTo>
                  <a:lnTo>
                    <a:pt x="601768" y="360537"/>
                  </a:lnTo>
                  <a:lnTo>
                    <a:pt x="600895" y="396591"/>
                  </a:lnTo>
                  <a:lnTo>
                    <a:pt x="587097" y="439460"/>
                  </a:lnTo>
                  <a:lnTo>
                    <a:pt x="564619" y="477155"/>
                  </a:lnTo>
                  <a:lnTo>
                    <a:pt x="555516" y="486725"/>
                  </a:lnTo>
                  <a:close/>
                </a:path>
                <a:path w="3757295" h="701040">
                  <a:moveTo>
                    <a:pt x="324483" y="648967"/>
                  </a:moveTo>
                  <a:lnTo>
                    <a:pt x="276412" y="648967"/>
                  </a:lnTo>
                  <a:lnTo>
                    <a:pt x="276412" y="552823"/>
                  </a:lnTo>
                  <a:lnTo>
                    <a:pt x="324483" y="552823"/>
                  </a:lnTo>
                  <a:lnTo>
                    <a:pt x="324483" y="648967"/>
                  </a:lnTo>
                  <a:close/>
                </a:path>
                <a:path w="3757295" h="701040">
                  <a:moveTo>
                    <a:pt x="482893" y="701044"/>
                  </a:moveTo>
                  <a:lnTo>
                    <a:pt x="118001" y="701044"/>
                  </a:lnTo>
                  <a:lnTo>
                    <a:pt x="117362" y="700888"/>
                  </a:lnTo>
                  <a:lnTo>
                    <a:pt x="109663" y="694785"/>
                  </a:lnTo>
                  <a:lnTo>
                    <a:pt x="104217" y="685302"/>
                  </a:lnTo>
                  <a:lnTo>
                    <a:pt x="102152" y="673003"/>
                  </a:lnTo>
                  <a:lnTo>
                    <a:pt x="104217" y="664177"/>
                  </a:lnTo>
                  <a:lnTo>
                    <a:pt x="109663" y="656478"/>
                  </a:lnTo>
                  <a:lnTo>
                    <a:pt x="117362" y="651032"/>
                  </a:lnTo>
                  <a:lnTo>
                    <a:pt x="126188" y="648967"/>
                  </a:lnTo>
                  <a:lnTo>
                    <a:pt x="474707" y="648967"/>
                  </a:lnTo>
                  <a:lnTo>
                    <a:pt x="483533" y="651032"/>
                  </a:lnTo>
                  <a:lnTo>
                    <a:pt x="491232" y="656478"/>
                  </a:lnTo>
                  <a:lnTo>
                    <a:pt x="496677" y="664177"/>
                  </a:lnTo>
                  <a:lnTo>
                    <a:pt x="498743" y="673003"/>
                  </a:lnTo>
                  <a:lnTo>
                    <a:pt x="496677" y="685302"/>
                  </a:lnTo>
                  <a:lnTo>
                    <a:pt x="491232" y="694785"/>
                  </a:lnTo>
                  <a:lnTo>
                    <a:pt x="483533" y="700888"/>
                  </a:lnTo>
                  <a:lnTo>
                    <a:pt x="482893" y="701044"/>
                  </a:lnTo>
                  <a:close/>
                </a:path>
                <a:path w="3757295" h="701040">
                  <a:moveTo>
                    <a:pt x="1045558" y="552823"/>
                  </a:moveTo>
                  <a:lnTo>
                    <a:pt x="817218" y="552823"/>
                  </a:lnTo>
                  <a:lnTo>
                    <a:pt x="773374" y="547510"/>
                  </a:lnTo>
                  <a:lnTo>
                    <a:pt x="732870" y="532348"/>
                  </a:lnTo>
                  <a:lnTo>
                    <a:pt x="697038" y="508507"/>
                  </a:lnTo>
                  <a:lnTo>
                    <a:pt x="667216" y="477155"/>
                  </a:lnTo>
                  <a:lnTo>
                    <a:pt x="644738" y="439460"/>
                  </a:lnTo>
                  <a:lnTo>
                    <a:pt x="630940" y="396591"/>
                  </a:lnTo>
                  <a:lnTo>
                    <a:pt x="629855" y="351802"/>
                  </a:lnTo>
                  <a:lnTo>
                    <a:pt x="638284" y="308682"/>
                  </a:lnTo>
                  <a:lnTo>
                    <a:pt x="655727" y="268900"/>
                  </a:lnTo>
                  <a:lnTo>
                    <a:pt x="681682" y="234126"/>
                  </a:lnTo>
                  <a:lnTo>
                    <a:pt x="715650" y="206029"/>
                  </a:lnTo>
                  <a:lnTo>
                    <a:pt x="757128" y="186277"/>
                  </a:lnTo>
                  <a:lnTo>
                    <a:pt x="757128" y="174259"/>
                  </a:lnTo>
                  <a:lnTo>
                    <a:pt x="763360" y="127968"/>
                  </a:lnTo>
                  <a:lnTo>
                    <a:pt x="780941" y="86350"/>
                  </a:lnTo>
                  <a:lnTo>
                    <a:pt x="808204" y="51076"/>
                  </a:lnTo>
                  <a:lnTo>
                    <a:pt x="843479" y="23813"/>
                  </a:lnTo>
                  <a:lnTo>
                    <a:pt x="885097" y="6231"/>
                  </a:lnTo>
                  <a:lnTo>
                    <a:pt x="931388" y="0"/>
                  </a:lnTo>
                  <a:lnTo>
                    <a:pt x="977679" y="6231"/>
                  </a:lnTo>
                  <a:lnTo>
                    <a:pt x="1019297" y="23813"/>
                  </a:lnTo>
                  <a:lnTo>
                    <a:pt x="1054571" y="51076"/>
                  </a:lnTo>
                  <a:lnTo>
                    <a:pt x="1081834" y="86350"/>
                  </a:lnTo>
                  <a:lnTo>
                    <a:pt x="1099416" y="127968"/>
                  </a:lnTo>
                  <a:lnTo>
                    <a:pt x="1105647" y="174259"/>
                  </a:lnTo>
                  <a:lnTo>
                    <a:pt x="1105647" y="186277"/>
                  </a:lnTo>
                  <a:lnTo>
                    <a:pt x="1147126" y="206029"/>
                  </a:lnTo>
                  <a:lnTo>
                    <a:pt x="1181093" y="234126"/>
                  </a:lnTo>
                  <a:lnTo>
                    <a:pt x="1207049" y="268900"/>
                  </a:lnTo>
                  <a:lnTo>
                    <a:pt x="1224491" y="308682"/>
                  </a:lnTo>
                  <a:lnTo>
                    <a:pt x="1232921" y="351802"/>
                  </a:lnTo>
                  <a:lnTo>
                    <a:pt x="1232709" y="360537"/>
                  </a:lnTo>
                  <a:lnTo>
                    <a:pt x="1159728" y="360537"/>
                  </a:lnTo>
                  <a:lnTo>
                    <a:pt x="1153719" y="366546"/>
                  </a:lnTo>
                  <a:lnTo>
                    <a:pt x="1153719" y="372555"/>
                  </a:lnTo>
                  <a:lnTo>
                    <a:pt x="1147522" y="409454"/>
                  </a:lnTo>
                  <a:lnTo>
                    <a:pt x="1131185" y="437902"/>
                  </a:lnTo>
                  <a:lnTo>
                    <a:pt x="1108088" y="456211"/>
                  </a:lnTo>
                  <a:lnTo>
                    <a:pt x="1081612" y="462689"/>
                  </a:lnTo>
                  <a:lnTo>
                    <a:pt x="1075603" y="462689"/>
                  </a:lnTo>
                  <a:lnTo>
                    <a:pt x="1069594" y="468698"/>
                  </a:lnTo>
                  <a:lnTo>
                    <a:pt x="1069594" y="480716"/>
                  </a:lnTo>
                  <a:lnTo>
                    <a:pt x="1075603" y="486725"/>
                  </a:lnTo>
                  <a:lnTo>
                    <a:pt x="1186457" y="486725"/>
                  </a:lnTo>
                  <a:lnTo>
                    <a:pt x="1165737" y="508507"/>
                  </a:lnTo>
                  <a:lnTo>
                    <a:pt x="1129906" y="532348"/>
                  </a:lnTo>
                  <a:lnTo>
                    <a:pt x="1089401" y="547510"/>
                  </a:lnTo>
                  <a:lnTo>
                    <a:pt x="1045558" y="552823"/>
                  </a:lnTo>
                  <a:close/>
                </a:path>
                <a:path w="3757295" h="701040">
                  <a:moveTo>
                    <a:pt x="1186457" y="486725"/>
                  </a:moveTo>
                  <a:lnTo>
                    <a:pt x="1081612" y="486725"/>
                  </a:lnTo>
                  <a:lnTo>
                    <a:pt x="1119449" y="478181"/>
                  </a:lnTo>
                  <a:lnTo>
                    <a:pt x="1149964" y="454427"/>
                  </a:lnTo>
                  <a:lnTo>
                    <a:pt x="1170338" y="418279"/>
                  </a:lnTo>
                  <a:lnTo>
                    <a:pt x="1177755" y="372555"/>
                  </a:lnTo>
                  <a:lnTo>
                    <a:pt x="1177755" y="366546"/>
                  </a:lnTo>
                  <a:lnTo>
                    <a:pt x="1171746" y="360537"/>
                  </a:lnTo>
                  <a:lnTo>
                    <a:pt x="1232709" y="360537"/>
                  </a:lnTo>
                  <a:lnTo>
                    <a:pt x="1231836" y="396591"/>
                  </a:lnTo>
                  <a:lnTo>
                    <a:pt x="1218037" y="439460"/>
                  </a:lnTo>
                  <a:lnTo>
                    <a:pt x="1195559" y="477155"/>
                  </a:lnTo>
                  <a:lnTo>
                    <a:pt x="1186457" y="486725"/>
                  </a:lnTo>
                  <a:close/>
                </a:path>
                <a:path w="3757295" h="701040">
                  <a:moveTo>
                    <a:pt x="955424" y="648967"/>
                  </a:moveTo>
                  <a:lnTo>
                    <a:pt x="907352" y="648967"/>
                  </a:lnTo>
                  <a:lnTo>
                    <a:pt x="907352" y="552823"/>
                  </a:lnTo>
                  <a:lnTo>
                    <a:pt x="955424" y="552823"/>
                  </a:lnTo>
                  <a:lnTo>
                    <a:pt x="955424" y="648967"/>
                  </a:lnTo>
                  <a:close/>
                </a:path>
                <a:path w="3757295" h="701040">
                  <a:moveTo>
                    <a:pt x="1113834" y="701044"/>
                  </a:moveTo>
                  <a:lnTo>
                    <a:pt x="748942" y="701044"/>
                  </a:lnTo>
                  <a:lnTo>
                    <a:pt x="748302" y="700888"/>
                  </a:lnTo>
                  <a:lnTo>
                    <a:pt x="740603" y="694785"/>
                  </a:lnTo>
                  <a:lnTo>
                    <a:pt x="735158" y="685302"/>
                  </a:lnTo>
                  <a:lnTo>
                    <a:pt x="733092" y="673003"/>
                  </a:lnTo>
                  <a:lnTo>
                    <a:pt x="735158" y="664177"/>
                  </a:lnTo>
                  <a:lnTo>
                    <a:pt x="740603" y="656478"/>
                  </a:lnTo>
                  <a:lnTo>
                    <a:pt x="748302" y="651032"/>
                  </a:lnTo>
                  <a:lnTo>
                    <a:pt x="757128" y="648967"/>
                  </a:lnTo>
                  <a:lnTo>
                    <a:pt x="1105647" y="648967"/>
                  </a:lnTo>
                  <a:lnTo>
                    <a:pt x="1114473" y="651032"/>
                  </a:lnTo>
                  <a:lnTo>
                    <a:pt x="1122172" y="656478"/>
                  </a:lnTo>
                  <a:lnTo>
                    <a:pt x="1127618" y="664177"/>
                  </a:lnTo>
                  <a:lnTo>
                    <a:pt x="1129683" y="673003"/>
                  </a:lnTo>
                  <a:lnTo>
                    <a:pt x="1127618" y="685302"/>
                  </a:lnTo>
                  <a:lnTo>
                    <a:pt x="1122172" y="694785"/>
                  </a:lnTo>
                  <a:lnTo>
                    <a:pt x="1114473" y="700888"/>
                  </a:lnTo>
                  <a:lnTo>
                    <a:pt x="1113834" y="701044"/>
                  </a:lnTo>
                  <a:close/>
                </a:path>
                <a:path w="3757295" h="701040">
                  <a:moveTo>
                    <a:pt x="1676498" y="552823"/>
                  </a:moveTo>
                  <a:lnTo>
                    <a:pt x="1448158" y="552823"/>
                  </a:lnTo>
                  <a:lnTo>
                    <a:pt x="1404315" y="547510"/>
                  </a:lnTo>
                  <a:lnTo>
                    <a:pt x="1363810" y="532348"/>
                  </a:lnTo>
                  <a:lnTo>
                    <a:pt x="1327979" y="508507"/>
                  </a:lnTo>
                  <a:lnTo>
                    <a:pt x="1298157" y="477155"/>
                  </a:lnTo>
                  <a:lnTo>
                    <a:pt x="1275679" y="439460"/>
                  </a:lnTo>
                  <a:lnTo>
                    <a:pt x="1261880" y="396591"/>
                  </a:lnTo>
                  <a:lnTo>
                    <a:pt x="1260795" y="351802"/>
                  </a:lnTo>
                  <a:lnTo>
                    <a:pt x="1269225" y="308682"/>
                  </a:lnTo>
                  <a:lnTo>
                    <a:pt x="1286667" y="268900"/>
                  </a:lnTo>
                  <a:lnTo>
                    <a:pt x="1312623" y="234126"/>
                  </a:lnTo>
                  <a:lnTo>
                    <a:pt x="1346590" y="206029"/>
                  </a:lnTo>
                  <a:lnTo>
                    <a:pt x="1388068" y="186277"/>
                  </a:lnTo>
                  <a:lnTo>
                    <a:pt x="1388068" y="174259"/>
                  </a:lnTo>
                  <a:lnTo>
                    <a:pt x="1394300" y="127968"/>
                  </a:lnTo>
                  <a:lnTo>
                    <a:pt x="1411882" y="86350"/>
                  </a:lnTo>
                  <a:lnTo>
                    <a:pt x="1439145" y="51076"/>
                  </a:lnTo>
                  <a:lnTo>
                    <a:pt x="1474419" y="23813"/>
                  </a:lnTo>
                  <a:lnTo>
                    <a:pt x="1516037" y="6231"/>
                  </a:lnTo>
                  <a:lnTo>
                    <a:pt x="1562328" y="0"/>
                  </a:lnTo>
                  <a:lnTo>
                    <a:pt x="1608619" y="6231"/>
                  </a:lnTo>
                  <a:lnTo>
                    <a:pt x="1650237" y="23813"/>
                  </a:lnTo>
                  <a:lnTo>
                    <a:pt x="1685512" y="51076"/>
                  </a:lnTo>
                  <a:lnTo>
                    <a:pt x="1712775" y="86350"/>
                  </a:lnTo>
                  <a:lnTo>
                    <a:pt x="1730356" y="127968"/>
                  </a:lnTo>
                  <a:lnTo>
                    <a:pt x="1736588" y="174259"/>
                  </a:lnTo>
                  <a:lnTo>
                    <a:pt x="1736588" y="186277"/>
                  </a:lnTo>
                  <a:lnTo>
                    <a:pt x="1778066" y="206029"/>
                  </a:lnTo>
                  <a:lnTo>
                    <a:pt x="1812034" y="234126"/>
                  </a:lnTo>
                  <a:lnTo>
                    <a:pt x="1837989" y="268900"/>
                  </a:lnTo>
                  <a:lnTo>
                    <a:pt x="1855432" y="308682"/>
                  </a:lnTo>
                  <a:lnTo>
                    <a:pt x="1863861" y="351802"/>
                  </a:lnTo>
                  <a:lnTo>
                    <a:pt x="1863649" y="360537"/>
                  </a:lnTo>
                  <a:lnTo>
                    <a:pt x="1790669" y="360537"/>
                  </a:lnTo>
                  <a:lnTo>
                    <a:pt x="1784660" y="366546"/>
                  </a:lnTo>
                  <a:lnTo>
                    <a:pt x="1784660" y="372555"/>
                  </a:lnTo>
                  <a:lnTo>
                    <a:pt x="1778463" y="409454"/>
                  </a:lnTo>
                  <a:lnTo>
                    <a:pt x="1762126" y="437902"/>
                  </a:lnTo>
                  <a:lnTo>
                    <a:pt x="1739029" y="456211"/>
                  </a:lnTo>
                  <a:lnTo>
                    <a:pt x="1712552" y="462689"/>
                  </a:lnTo>
                  <a:lnTo>
                    <a:pt x="1706543" y="462689"/>
                  </a:lnTo>
                  <a:lnTo>
                    <a:pt x="1700534" y="468698"/>
                  </a:lnTo>
                  <a:lnTo>
                    <a:pt x="1700534" y="480716"/>
                  </a:lnTo>
                  <a:lnTo>
                    <a:pt x="1706543" y="486725"/>
                  </a:lnTo>
                  <a:lnTo>
                    <a:pt x="1817397" y="486725"/>
                  </a:lnTo>
                  <a:lnTo>
                    <a:pt x="1796677" y="508507"/>
                  </a:lnTo>
                  <a:lnTo>
                    <a:pt x="1760846" y="532348"/>
                  </a:lnTo>
                  <a:lnTo>
                    <a:pt x="1720341" y="547510"/>
                  </a:lnTo>
                  <a:lnTo>
                    <a:pt x="1676498" y="552823"/>
                  </a:lnTo>
                  <a:close/>
                </a:path>
                <a:path w="3757295" h="701040">
                  <a:moveTo>
                    <a:pt x="1817397" y="486725"/>
                  </a:moveTo>
                  <a:lnTo>
                    <a:pt x="1712552" y="486725"/>
                  </a:lnTo>
                  <a:lnTo>
                    <a:pt x="1750390" y="478181"/>
                  </a:lnTo>
                  <a:lnTo>
                    <a:pt x="1780904" y="454427"/>
                  </a:lnTo>
                  <a:lnTo>
                    <a:pt x="1801278" y="418279"/>
                  </a:lnTo>
                  <a:lnTo>
                    <a:pt x="1808695" y="372555"/>
                  </a:lnTo>
                  <a:lnTo>
                    <a:pt x="1808695" y="366546"/>
                  </a:lnTo>
                  <a:lnTo>
                    <a:pt x="1802686" y="360537"/>
                  </a:lnTo>
                  <a:lnTo>
                    <a:pt x="1863649" y="360537"/>
                  </a:lnTo>
                  <a:lnTo>
                    <a:pt x="1862776" y="396591"/>
                  </a:lnTo>
                  <a:lnTo>
                    <a:pt x="1848978" y="439460"/>
                  </a:lnTo>
                  <a:lnTo>
                    <a:pt x="1826500" y="477155"/>
                  </a:lnTo>
                  <a:lnTo>
                    <a:pt x="1817397" y="486725"/>
                  </a:lnTo>
                  <a:close/>
                </a:path>
                <a:path w="3757295" h="701040">
                  <a:moveTo>
                    <a:pt x="1586364" y="648967"/>
                  </a:moveTo>
                  <a:lnTo>
                    <a:pt x="1538292" y="648967"/>
                  </a:lnTo>
                  <a:lnTo>
                    <a:pt x="1538292" y="552823"/>
                  </a:lnTo>
                  <a:lnTo>
                    <a:pt x="1586364" y="552823"/>
                  </a:lnTo>
                  <a:lnTo>
                    <a:pt x="1586364" y="648967"/>
                  </a:lnTo>
                  <a:close/>
                </a:path>
                <a:path w="3757295" h="701040">
                  <a:moveTo>
                    <a:pt x="1744774" y="701044"/>
                  </a:moveTo>
                  <a:lnTo>
                    <a:pt x="1379882" y="701044"/>
                  </a:lnTo>
                  <a:lnTo>
                    <a:pt x="1379243" y="700888"/>
                  </a:lnTo>
                  <a:lnTo>
                    <a:pt x="1371544" y="694785"/>
                  </a:lnTo>
                  <a:lnTo>
                    <a:pt x="1366098" y="685302"/>
                  </a:lnTo>
                  <a:lnTo>
                    <a:pt x="1364033" y="673003"/>
                  </a:lnTo>
                  <a:lnTo>
                    <a:pt x="1366098" y="664177"/>
                  </a:lnTo>
                  <a:lnTo>
                    <a:pt x="1371544" y="656478"/>
                  </a:lnTo>
                  <a:lnTo>
                    <a:pt x="1379243" y="651032"/>
                  </a:lnTo>
                  <a:lnTo>
                    <a:pt x="1388068" y="648967"/>
                  </a:lnTo>
                  <a:lnTo>
                    <a:pt x="1736588" y="648967"/>
                  </a:lnTo>
                  <a:lnTo>
                    <a:pt x="1745413" y="651032"/>
                  </a:lnTo>
                  <a:lnTo>
                    <a:pt x="1753112" y="656478"/>
                  </a:lnTo>
                  <a:lnTo>
                    <a:pt x="1758558" y="664177"/>
                  </a:lnTo>
                  <a:lnTo>
                    <a:pt x="1760624" y="673003"/>
                  </a:lnTo>
                  <a:lnTo>
                    <a:pt x="1758558" y="685302"/>
                  </a:lnTo>
                  <a:lnTo>
                    <a:pt x="1753112" y="694785"/>
                  </a:lnTo>
                  <a:lnTo>
                    <a:pt x="1745413" y="700888"/>
                  </a:lnTo>
                  <a:lnTo>
                    <a:pt x="1744774" y="701044"/>
                  </a:lnTo>
                  <a:close/>
                </a:path>
                <a:path w="3757295" h="701040">
                  <a:moveTo>
                    <a:pt x="2307439" y="552823"/>
                  </a:moveTo>
                  <a:lnTo>
                    <a:pt x="2079098" y="552823"/>
                  </a:lnTo>
                  <a:lnTo>
                    <a:pt x="2035255" y="547510"/>
                  </a:lnTo>
                  <a:lnTo>
                    <a:pt x="1994750" y="532348"/>
                  </a:lnTo>
                  <a:lnTo>
                    <a:pt x="1958919" y="508507"/>
                  </a:lnTo>
                  <a:lnTo>
                    <a:pt x="1929097" y="477155"/>
                  </a:lnTo>
                  <a:lnTo>
                    <a:pt x="1906619" y="439460"/>
                  </a:lnTo>
                  <a:lnTo>
                    <a:pt x="1892821" y="396591"/>
                  </a:lnTo>
                  <a:lnTo>
                    <a:pt x="1891736" y="351802"/>
                  </a:lnTo>
                  <a:lnTo>
                    <a:pt x="1900165" y="308682"/>
                  </a:lnTo>
                  <a:lnTo>
                    <a:pt x="1917608" y="268900"/>
                  </a:lnTo>
                  <a:lnTo>
                    <a:pt x="1943563" y="234126"/>
                  </a:lnTo>
                  <a:lnTo>
                    <a:pt x="1977530" y="206029"/>
                  </a:lnTo>
                  <a:lnTo>
                    <a:pt x="2019009" y="186277"/>
                  </a:lnTo>
                  <a:lnTo>
                    <a:pt x="2019009" y="174259"/>
                  </a:lnTo>
                  <a:lnTo>
                    <a:pt x="2025240" y="127968"/>
                  </a:lnTo>
                  <a:lnTo>
                    <a:pt x="2042822" y="86350"/>
                  </a:lnTo>
                  <a:lnTo>
                    <a:pt x="2070085" y="51076"/>
                  </a:lnTo>
                  <a:lnTo>
                    <a:pt x="2105360" y="23813"/>
                  </a:lnTo>
                  <a:lnTo>
                    <a:pt x="2146977" y="6231"/>
                  </a:lnTo>
                  <a:lnTo>
                    <a:pt x="2193268" y="0"/>
                  </a:lnTo>
                  <a:lnTo>
                    <a:pt x="2239560" y="6231"/>
                  </a:lnTo>
                  <a:lnTo>
                    <a:pt x="2281177" y="23813"/>
                  </a:lnTo>
                  <a:lnTo>
                    <a:pt x="2316452" y="51076"/>
                  </a:lnTo>
                  <a:lnTo>
                    <a:pt x="2343715" y="86350"/>
                  </a:lnTo>
                  <a:lnTo>
                    <a:pt x="2361297" y="127968"/>
                  </a:lnTo>
                  <a:lnTo>
                    <a:pt x="2367528" y="174259"/>
                  </a:lnTo>
                  <a:lnTo>
                    <a:pt x="2367528" y="186277"/>
                  </a:lnTo>
                  <a:lnTo>
                    <a:pt x="2409007" y="206029"/>
                  </a:lnTo>
                  <a:lnTo>
                    <a:pt x="2442974" y="234126"/>
                  </a:lnTo>
                  <a:lnTo>
                    <a:pt x="2468929" y="268900"/>
                  </a:lnTo>
                  <a:lnTo>
                    <a:pt x="2486372" y="308682"/>
                  </a:lnTo>
                  <a:lnTo>
                    <a:pt x="2494801" y="351802"/>
                  </a:lnTo>
                  <a:lnTo>
                    <a:pt x="2494590" y="360537"/>
                  </a:lnTo>
                  <a:lnTo>
                    <a:pt x="2421609" y="360537"/>
                  </a:lnTo>
                  <a:lnTo>
                    <a:pt x="2415600" y="366546"/>
                  </a:lnTo>
                  <a:lnTo>
                    <a:pt x="2415600" y="372555"/>
                  </a:lnTo>
                  <a:lnTo>
                    <a:pt x="2409403" y="409454"/>
                  </a:lnTo>
                  <a:lnTo>
                    <a:pt x="2393066" y="437902"/>
                  </a:lnTo>
                  <a:lnTo>
                    <a:pt x="2369969" y="456211"/>
                  </a:lnTo>
                  <a:lnTo>
                    <a:pt x="2343493" y="462689"/>
                  </a:lnTo>
                  <a:lnTo>
                    <a:pt x="2337484" y="462689"/>
                  </a:lnTo>
                  <a:lnTo>
                    <a:pt x="2331475" y="468698"/>
                  </a:lnTo>
                  <a:lnTo>
                    <a:pt x="2331475" y="480716"/>
                  </a:lnTo>
                  <a:lnTo>
                    <a:pt x="2337484" y="486725"/>
                  </a:lnTo>
                  <a:lnTo>
                    <a:pt x="2448337" y="486725"/>
                  </a:lnTo>
                  <a:lnTo>
                    <a:pt x="2427618" y="508507"/>
                  </a:lnTo>
                  <a:lnTo>
                    <a:pt x="2391787" y="532348"/>
                  </a:lnTo>
                  <a:lnTo>
                    <a:pt x="2351282" y="547510"/>
                  </a:lnTo>
                  <a:lnTo>
                    <a:pt x="2307439" y="552823"/>
                  </a:lnTo>
                  <a:close/>
                </a:path>
                <a:path w="3757295" h="701040">
                  <a:moveTo>
                    <a:pt x="2448337" y="486725"/>
                  </a:moveTo>
                  <a:lnTo>
                    <a:pt x="2343493" y="486725"/>
                  </a:lnTo>
                  <a:lnTo>
                    <a:pt x="2381330" y="478181"/>
                  </a:lnTo>
                  <a:lnTo>
                    <a:pt x="2411844" y="454427"/>
                  </a:lnTo>
                  <a:lnTo>
                    <a:pt x="2432218" y="418279"/>
                  </a:lnTo>
                  <a:lnTo>
                    <a:pt x="2439635" y="372555"/>
                  </a:lnTo>
                  <a:lnTo>
                    <a:pt x="2439635" y="366546"/>
                  </a:lnTo>
                  <a:lnTo>
                    <a:pt x="2433627" y="360537"/>
                  </a:lnTo>
                  <a:lnTo>
                    <a:pt x="2494590" y="360537"/>
                  </a:lnTo>
                  <a:lnTo>
                    <a:pt x="2493716" y="396591"/>
                  </a:lnTo>
                  <a:lnTo>
                    <a:pt x="2479918" y="439460"/>
                  </a:lnTo>
                  <a:lnTo>
                    <a:pt x="2457440" y="477155"/>
                  </a:lnTo>
                  <a:lnTo>
                    <a:pt x="2448337" y="486725"/>
                  </a:lnTo>
                  <a:close/>
                </a:path>
                <a:path w="3757295" h="701040">
                  <a:moveTo>
                    <a:pt x="2217304" y="648967"/>
                  </a:moveTo>
                  <a:lnTo>
                    <a:pt x="2169233" y="648967"/>
                  </a:lnTo>
                  <a:lnTo>
                    <a:pt x="2169233" y="552823"/>
                  </a:lnTo>
                  <a:lnTo>
                    <a:pt x="2217304" y="552823"/>
                  </a:lnTo>
                  <a:lnTo>
                    <a:pt x="2217304" y="648967"/>
                  </a:lnTo>
                  <a:close/>
                </a:path>
                <a:path w="3757295" h="701040">
                  <a:moveTo>
                    <a:pt x="2375715" y="701044"/>
                  </a:moveTo>
                  <a:lnTo>
                    <a:pt x="2010822" y="701044"/>
                  </a:lnTo>
                  <a:lnTo>
                    <a:pt x="2010183" y="700888"/>
                  </a:lnTo>
                  <a:lnTo>
                    <a:pt x="2002484" y="694785"/>
                  </a:lnTo>
                  <a:lnTo>
                    <a:pt x="1997038" y="685302"/>
                  </a:lnTo>
                  <a:lnTo>
                    <a:pt x="1994973" y="673003"/>
                  </a:lnTo>
                  <a:lnTo>
                    <a:pt x="1997038" y="664177"/>
                  </a:lnTo>
                  <a:lnTo>
                    <a:pt x="2002484" y="656478"/>
                  </a:lnTo>
                  <a:lnTo>
                    <a:pt x="2010183" y="651032"/>
                  </a:lnTo>
                  <a:lnTo>
                    <a:pt x="2019009" y="648967"/>
                  </a:lnTo>
                  <a:lnTo>
                    <a:pt x="2367528" y="648967"/>
                  </a:lnTo>
                  <a:lnTo>
                    <a:pt x="2376354" y="651032"/>
                  </a:lnTo>
                  <a:lnTo>
                    <a:pt x="2384053" y="656478"/>
                  </a:lnTo>
                  <a:lnTo>
                    <a:pt x="2389498" y="664177"/>
                  </a:lnTo>
                  <a:lnTo>
                    <a:pt x="2391564" y="673003"/>
                  </a:lnTo>
                  <a:lnTo>
                    <a:pt x="2389498" y="685302"/>
                  </a:lnTo>
                  <a:lnTo>
                    <a:pt x="2384053" y="694785"/>
                  </a:lnTo>
                  <a:lnTo>
                    <a:pt x="2376354" y="700888"/>
                  </a:lnTo>
                  <a:lnTo>
                    <a:pt x="2375715" y="701044"/>
                  </a:lnTo>
                  <a:close/>
                </a:path>
                <a:path w="3757295" h="701040">
                  <a:moveTo>
                    <a:pt x="2938379" y="552823"/>
                  </a:moveTo>
                  <a:lnTo>
                    <a:pt x="2710039" y="552823"/>
                  </a:lnTo>
                  <a:lnTo>
                    <a:pt x="2666196" y="547510"/>
                  </a:lnTo>
                  <a:lnTo>
                    <a:pt x="2625691" y="532348"/>
                  </a:lnTo>
                  <a:lnTo>
                    <a:pt x="2589860" y="508507"/>
                  </a:lnTo>
                  <a:lnTo>
                    <a:pt x="2560037" y="477155"/>
                  </a:lnTo>
                  <a:lnTo>
                    <a:pt x="2537559" y="439460"/>
                  </a:lnTo>
                  <a:lnTo>
                    <a:pt x="2523761" y="396591"/>
                  </a:lnTo>
                  <a:lnTo>
                    <a:pt x="2522676" y="351802"/>
                  </a:lnTo>
                  <a:lnTo>
                    <a:pt x="2531105" y="308682"/>
                  </a:lnTo>
                  <a:lnTo>
                    <a:pt x="2548548" y="268900"/>
                  </a:lnTo>
                  <a:lnTo>
                    <a:pt x="2574503" y="234126"/>
                  </a:lnTo>
                  <a:lnTo>
                    <a:pt x="2608471" y="206029"/>
                  </a:lnTo>
                  <a:lnTo>
                    <a:pt x="2649949" y="186277"/>
                  </a:lnTo>
                  <a:lnTo>
                    <a:pt x="2649949" y="174259"/>
                  </a:lnTo>
                  <a:lnTo>
                    <a:pt x="2656181" y="127968"/>
                  </a:lnTo>
                  <a:lnTo>
                    <a:pt x="2673762" y="86350"/>
                  </a:lnTo>
                  <a:lnTo>
                    <a:pt x="2701025" y="51076"/>
                  </a:lnTo>
                  <a:lnTo>
                    <a:pt x="2736300" y="23813"/>
                  </a:lnTo>
                  <a:lnTo>
                    <a:pt x="2777918" y="6231"/>
                  </a:lnTo>
                  <a:lnTo>
                    <a:pt x="2824209" y="0"/>
                  </a:lnTo>
                  <a:lnTo>
                    <a:pt x="2870500" y="6231"/>
                  </a:lnTo>
                  <a:lnTo>
                    <a:pt x="2912118" y="23813"/>
                  </a:lnTo>
                  <a:lnTo>
                    <a:pt x="2947393" y="51076"/>
                  </a:lnTo>
                  <a:lnTo>
                    <a:pt x="2974656" y="86350"/>
                  </a:lnTo>
                  <a:lnTo>
                    <a:pt x="2992237" y="127968"/>
                  </a:lnTo>
                  <a:lnTo>
                    <a:pt x="2998469" y="174259"/>
                  </a:lnTo>
                  <a:lnTo>
                    <a:pt x="2998469" y="186277"/>
                  </a:lnTo>
                  <a:lnTo>
                    <a:pt x="3039947" y="206029"/>
                  </a:lnTo>
                  <a:lnTo>
                    <a:pt x="3073914" y="234126"/>
                  </a:lnTo>
                  <a:lnTo>
                    <a:pt x="3099870" y="268900"/>
                  </a:lnTo>
                  <a:lnTo>
                    <a:pt x="3117312" y="308682"/>
                  </a:lnTo>
                  <a:lnTo>
                    <a:pt x="3125741" y="351802"/>
                  </a:lnTo>
                  <a:lnTo>
                    <a:pt x="3125530" y="360537"/>
                  </a:lnTo>
                  <a:lnTo>
                    <a:pt x="3052549" y="360537"/>
                  </a:lnTo>
                  <a:lnTo>
                    <a:pt x="3046540" y="366546"/>
                  </a:lnTo>
                  <a:lnTo>
                    <a:pt x="3046540" y="372555"/>
                  </a:lnTo>
                  <a:lnTo>
                    <a:pt x="3040343" y="409454"/>
                  </a:lnTo>
                  <a:lnTo>
                    <a:pt x="3024007" y="437902"/>
                  </a:lnTo>
                  <a:lnTo>
                    <a:pt x="3000910" y="456211"/>
                  </a:lnTo>
                  <a:lnTo>
                    <a:pt x="2974433" y="462689"/>
                  </a:lnTo>
                  <a:lnTo>
                    <a:pt x="2968424" y="462689"/>
                  </a:lnTo>
                  <a:lnTo>
                    <a:pt x="2962415" y="468698"/>
                  </a:lnTo>
                  <a:lnTo>
                    <a:pt x="2962415" y="480716"/>
                  </a:lnTo>
                  <a:lnTo>
                    <a:pt x="2968424" y="486725"/>
                  </a:lnTo>
                  <a:lnTo>
                    <a:pt x="3079277" y="486725"/>
                  </a:lnTo>
                  <a:lnTo>
                    <a:pt x="3058558" y="508507"/>
                  </a:lnTo>
                  <a:lnTo>
                    <a:pt x="3022727" y="532348"/>
                  </a:lnTo>
                  <a:lnTo>
                    <a:pt x="2982222" y="547510"/>
                  </a:lnTo>
                  <a:lnTo>
                    <a:pt x="2938379" y="552823"/>
                  </a:lnTo>
                  <a:close/>
                </a:path>
                <a:path w="3757295" h="701040">
                  <a:moveTo>
                    <a:pt x="3079277" y="486725"/>
                  </a:moveTo>
                  <a:lnTo>
                    <a:pt x="2974433" y="486725"/>
                  </a:lnTo>
                  <a:lnTo>
                    <a:pt x="3012270" y="478181"/>
                  </a:lnTo>
                  <a:lnTo>
                    <a:pt x="3042785" y="454427"/>
                  </a:lnTo>
                  <a:lnTo>
                    <a:pt x="3063159" y="418279"/>
                  </a:lnTo>
                  <a:lnTo>
                    <a:pt x="3070576" y="372555"/>
                  </a:lnTo>
                  <a:lnTo>
                    <a:pt x="3070576" y="366546"/>
                  </a:lnTo>
                  <a:lnTo>
                    <a:pt x="3064567" y="360537"/>
                  </a:lnTo>
                  <a:lnTo>
                    <a:pt x="3125530" y="360537"/>
                  </a:lnTo>
                  <a:lnTo>
                    <a:pt x="3124656" y="396591"/>
                  </a:lnTo>
                  <a:lnTo>
                    <a:pt x="3110858" y="439460"/>
                  </a:lnTo>
                  <a:lnTo>
                    <a:pt x="3088380" y="477155"/>
                  </a:lnTo>
                  <a:lnTo>
                    <a:pt x="3079277" y="486725"/>
                  </a:lnTo>
                  <a:close/>
                </a:path>
                <a:path w="3757295" h="701040">
                  <a:moveTo>
                    <a:pt x="2848245" y="648967"/>
                  </a:moveTo>
                  <a:lnTo>
                    <a:pt x="2800173" y="648967"/>
                  </a:lnTo>
                  <a:lnTo>
                    <a:pt x="2800173" y="552823"/>
                  </a:lnTo>
                  <a:lnTo>
                    <a:pt x="2848245" y="552823"/>
                  </a:lnTo>
                  <a:lnTo>
                    <a:pt x="2848245" y="648967"/>
                  </a:lnTo>
                  <a:close/>
                </a:path>
                <a:path w="3757295" h="701040">
                  <a:moveTo>
                    <a:pt x="3006655" y="701044"/>
                  </a:moveTo>
                  <a:lnTo>
                    <a:pt x="2641763" y="701044"/>
                  </a:lnTo>
                  <a:lnTo>
                    <a:pt x="2641123" y="700888"/>
                  </a:lnTo>
                  <a:lnTo>
                    <a:pt x="2633424" y="694785"/>
                  </a:lnTo>
                  <a:lnTo>
                    <a:pt x="2627979" y="685302"/>
                  </a:lnTo>
                  <a:lnTo>
                    <a:pt x="2625913" y="673003"/>
                  </a:lnTo>
                  <a:lnTo>
                    <a:pt x="2627979" y="664177"/>
                  </a:lnTo>
                  <a:lnTo>
                    <a:pt x="2633424" y="656478"/>
                  </a:lnTo>
                  <a:lnTo>
                    <a:pt x="2641123" y="651032"/>
                  </a:lnTo>
                  <a:lnTo>
                    <a:pt x="2649949" y="648967"/>
                  </a:lnTo>
                  <a:lnTo>
                    <a:pt x="2998469" y="648967"/>
                  </a:lnTo>
                  <a:lnTo>
                    <a:pt x="3007294" y="651032"/>
                  </a:lnTo>
                  <a:lnTo>
                    <a:pt x="3014993" y="656478"/>
                  </a:lnTo>
                  <a:lnTo>
                    <a:pt x="3020439" y="664177"/>
                  </a:lnTo>
                  <a:lnTo>
                    <a:pt x="3022504" y="673003"/>
                  </a:lnTo>
                  <a:lnTo>
                    <a:pt x="3020439" y="685302"/>
                  </a:lnTo>
                  <a:lnTo>
                    <a:pt x="3014993" y="694785"/>
                  </a:lnTo>
                  <a:lnTo>
                    <a:pt x="3007294" y="700888"/>
                  </a:lnTo>
                  <a:lnTo>
                    <a:pt x="3006655" y="701044"/>
                  </a:lnTo>
                  <a:close/>
                </a:path>
                <a:path w="3757295" h="701040">
                  <a:moveTo>
                    <a:pt x="3569320" y="552823"/>
                  </a:moveTo>
                  <a:lnTo>
                    <a:pt x="3340979" y="552823"/>
                  </a:lnTo>
                  <a:lnTo>
                    <a:pt x="3297136" y="547510"/>
                  </a:lnTo>
                  <a:lnTo>
                    <a:pt x="3256631" y="532348"/>
                  </a:lnTo>
                  <a:lnTo>
                    <a:pt x="3220800" y="508507"/>
                  </a:lnTo>
                  <a:lnTo>
                    <a:pt x="3190978" y="477155"/>
                  </a:lnTo>
                  <a:lnTo>
                    <a:pt x="3168500" y="439460"/>
                  </a:lnTo>
                  <a:lnTo>
                    <a:pt x="3154701" y="396591"/>
                  </a:lnTo>
                  <a:lnTo>
                    <a:pt x="3153617" y="351802"/>
                  </a:lnTo>
                  <a:lnTo>
                    <a:pt x="3162046" y="308682"/>
                  </a:lnTo>
                  <a:lnTo>
                    <a:pt x="3179489" y="268900"/>
                  </a:lnTo>
                  <a:lnTo>
                    <a:pt x="3205444" y="234126"/>
                  </a:lnTo>
                  <a:lnTo>
                    <a:pt x="3239411" y="206029"/>
                  </a:lnTo>
                  <a:lnTo>
                    <a:pt x="3280890" y="186277"/>
                  </a:lnTo>
                  <a:lnTo>
                    <a:pt x="3280890" y="174259"/>
                  </a:lnTo>
                  <a:lnTo>
                    <a:pt x="3287121" y="127968"/>
                  </a:lnTo>
                  <a:lnTo>
                    <a:pt x="3304703" y="86350"/>
                  </a:lnTo>
                  <a:lnTo>
                    <a:pt x="3331966" y="51076"/>
                  </a:lnTo>
                  <a:lnTo>
                    <a:pt x="3367240" y="23813"/>
                  </a:lnTo>
                  <a:lnTo>
                    <a:pt x="3408858" y="6231"/>
                  </a:lnTo>
                  <a:lnTo>
                    <a:pt x="3455150" y="0"/>
                  </a:lnTo>
                  <a:lnTo>
                    <a:pt x="3501440" y="6231"/>
                  </a:lnTo>
                  <a:lnTo>
                    <a:pt x="3543058" y="23813"/>
                  </a:lnTo>
                  <a:lnTo>
                    <a:pt x="3578333" y="51076"/>
                  </a:lnTo>
                  <a:lnTo>
                    <a:pt x="3605595" y="86350"/>
                  </a:lnTo>
                  <a:lnTo>
                    <a:pt x="3623177" y="127968"/>
                  </a:lnTo>
                  <a:lnTo>
                    <a:pt x="3629409" y="174259"/>
                  </a:lnTo>
                  <a:lnTo>
                    <a:pt x="3629409" y="186277"/>
                  </a:lnTo>
                  <a:lnTo>
                    <a:pt x="3670887" y="206029"/>
                  </a:lnTo>
                  <a:lnTo>
                    <a:pt x="3704855" y="234126"/>
                  </a:lnTo>
                  <a:lnTo>
                    <a:pt x="3730810" y="268900"/>
                  </a:lnTo>
                  <a:lnTo>
                    <a:pt x="3748253" y="308682"/>
                  </a:lnTo>
                  <a:lnTo>
                    <a:pt x="3756682" y="351802"/>
                  </a:lnTo>
                  <a:lnTo>
                    <a:pt x="3756470" y="360537"/>
                  </a:lnTo>
                  <a:lnTo>
                    <a:pt x="3683490" y="360537"/>
                  </a:lnTo>
                  <a:lnTo>
                    <a:pt x="3677481" y="366546"/>
                  </a:lnTo>
                  <a:lnTo>
                    <a:pt x="3677481" y="372555"/>
                  </a:lnTo>
                  <a:lnTo>
                    <a:pt x="3671284" y="409454"/>
                  </a:lnTo>
                  <a:lnTo>
                    <a:pt x="3654947" y="437902"/>
                  </a:lnTo>
                  <a:lnTo>
                    <a:pt x="3631850" y="456211"/>
                  </a:lnTo>
                  <a:lnTo>
                    <a:pt x="3605373" y="462689"/>
                  </a:lnTo>
                  <a:lnTo>
                    <a:pt x="3599365" y="462689"/>
                  </a:lnTo>
                  <a:lnTo>
                    <a:pt x="3593355" y="468698"/>
                  </a:lnTo>
                  <a:lnTo>
                    <a:pt x="3593355" y="480716"/>
                  </a:lnTo>
                  <a:lnTo>
                    <a:pt x="3599365" y="486725"/>
                  </a:lnTo>
                  <a:lnTo>
                    <a:pt x="3710218" y="486725"/>
                  </a:lnTo>
                  <a:lnTo>
                    <a:pt x="3689499" y="508507"/>
                  </a:lnTo>
                  <a:lnTo>
                    <a:pt x="3653668" y="532348"/>
                  </a:lnTo>
                  <a:lnTo>
                    <a:pt x="3613163" y="547510"/>
                  </a:lnTo>
                  <a:lnTo>
                    <a:pt x="3569320" y="552823"/>
                  </a:lnTo>
                  <a:close/>
                </a:path>
                <a:path w="3757295" h="701040">
                  <a:moveTo>
                    <a:pt x="3710218" y="486725"/>
                  </a:moveTo>
                  <a:lnTo>
                    <a:pt x="3605373" y="486725"/>
                  </a:lnTo>
                  <a:lnTo>
                    <a:pt x="3643211" y="478181"/>
                  </a:lnTo>
                  <a:lnTo>
                    <a:pt x="3673725" y="454427"/>
                  </a:lnTo>
                  <a:lnTo>
                    <a:pt x="3694099" y="418279"/>
                  </a:lnTo>
                  <a:lnTo>
                    <a:pt x="3701517" y="372555"/>
                  </a:lnTo>
                  <a:lnTo>
                    <a:pt x="3701517" y="366546"/>
                  </a:lnTo>
                  <a:lnTo>
                    <a:pt x="3695507" y="360537"/>
                  </a:lnTo>
                  <a:lnTo>
                    <a:pt x="3756470" y="360537"/>
                  </a:lnTo>
                  <a:lnTo>
                    <a:pt x="3755597" y="396591"/>
                  </a:lnTo>
                  <a:lnTo>
                    <a:pt x="3741799" y="439460"/>
                  </a:lnTo>
                  <a:lnTo>
                    <a:pt x="3719321" y="477155"/>
                  </a:lnTo>
                  <a:lnTo>
                    <a:pt x="3710218" y="486725"/>
                  </a:lnTo>
                  <a:close/>
                </a:path>
                <a:path w="3757295" h="701040">
                  <a:moveTo>
                    <a:pt x="3479185" y="648967"/>
                  </a:moveTo>
                  <a:lnTo>
                    <a:pt x="3431114" y="648967"/>
                  </a:lnTo>
                  <a:lnTo>
                    <a:pt x="3431114" y="552823"/>
                  </a:lnTo>
                  <a:lnTo>
                    <a:pt x="3479185" y="552823"/>
                  </a:lnTo>
                  <a:lnTo>
                    <a:pt x="3479185" y="648967"/>
                  </a:lnTo>
                  <a:close/>
                </a:path>
                <a:path w="3757295" h="701040">
                  <a:moveTo>
                    <a:pt x="3637595" y="701044"/>
                  </a:moveTo>
                  <a:lnTo>
                    <a:pt x="3272703" y="701044"/>
                  </a:lnTo>
                  <a:lnTo>
                    <a:pt x="3272064" y="700888"/>
                  </a:lnTo>
                  <a:lnTo>
                    <a:pt x="3264365" y="694785"/>
                  </a:lnTo>
                  <a:lnTo>
                    <a:pt x="3258919" y="685302"/>
                  </a:lnTo>
                  <a:lnTo>
                    <a:pt x="3256854" y="673003"/>
                  </a:lnTo>
                  <a:lnTo>
                    <a:pt x="3258919" y="664177"/>
                  </a:lnTo>
                  <a:lnTo>
                    <a:pt x="3264365" y="656478"/>
                  </a:lnTo>
                  <a:lnTo>
                    <a:pt x="3272064" y="651032"/>
                  </a:lnTo>
                  <a:lnTo>
                    <a:pt x="3280890" y="648967"/>
                  </a:lnTo>
                  <a:lnTo>
                    <a:pt x="3629409" y="648967"/>
                  </a:lnTo>
                  <a:lnTo>
                    <a:pt x="3638235" y="651032"/>
                  </a:lnTo>
                  <a:lnTo>
                    <a:pt x="3645934" y="656478"/>
                  </a:lnTo>
                  <a:lnTo>
                    <a:pt x="3651379" y="664177"/>
                  </a:lnTo>
                  <a:lnTo>
                    <a:pt x="3653445" y="673003"/>
                  </a:lnTo>
                  <a:lnTo>
                    <a:pt x="3651379" y="685302"/>
                  </a:lnTo>
                  <a:lnTo>
                    <a:pt x="3645934" y="694785"/>
                  </a:lnTo>
                  <a:lnTo>
                    <a:pt x="3638235" y="700888"/>
                  </a:lnTo>
                  <a:lnTo>
                    <a:pt x="3637595" y="701044"/>
                  </a:lnTo>
                  <a:close/>
                </a:path>
              </a:pathLst>
            </a:custGeom>
            <a:solidFill>
              <a:srgbClr val="26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11742" y="7980413"/>
              <a:ext cx="2494915" cy="701040"/>
            </a:xfrm>
            <a:custGeom>
              <a:avLst/>
              <a:gdLst/>
              <a:ahLst/>
              <a:cxnLst/>
              <a:rect l="l" t="t" r="r" b="b"/>
              <a:pathLst>
                <a:path w="2494915" h="701040">
                  <a:moveTo>
                    <a:pt x="415702" y="552823"/>
                  </a:moveTo>
                  <a:lnTo>
                    <a:pt x="187362" y="552823"/>
                  </a:lnTo>
                  <a:lnTo>
                    <a:pt x="143519" y="547510"/>
                  </a:lnTo>
                  <a:lnTo>
                    <a:pt x="103014" y="532348"/>
                  </a:lnTo>
                  <a:lnTo>
                    <a:pt x="67183" y="508507"/>
                  </a:lnTo>
                  <a:lnTo>
                    <a:pt x="37361" y="477155"/>
                  </a:lnTo>
                  <a:lnTo>
                    <a:pt x="14883" y="439460"/>
                  </a:lnTo>
                  <a:lnTo>
                    <a:pt x="1084" y="396591"/>
                  </a:lnTo>
                  <a:lnTo>
                    <a:pt x="0" y="351802"/>
                  </a:lnTo>
                  <a:lnTo>
                    <a:pt x="8429" y="308682"/>
                  </a:lnTo>
                  <a:lnTo>
                    <a:pt x="25871" y="268900"/>
                  </a:lnTo>
                  <a:lnTo>
                    <a:pt x="51827" y="234126"/>
                  </a:lnTo>
                  <a:lnTo>
                    <a:pt x="85794" y="206029"/>
                  </a:lnTo>
                  <a:lnTo>
                    <a:pt x="127273" y="186277"/>
                  </a:lnTo>
                  <a:lnTo>
                    <a:pt x="127273" y="174259"/>
                  </a:lnTo>
                  <a:lnTo>
                    <a:pt x="133504" y="127968"/>
                  </a:lnTo>
                  <a:lnTo>
                    <a:pt x="151086" y="86350"/>
                  </a:lnTo>
                  <a:lnTo>
                    <a:pt x="178349" y="51076"/>
                  </a:lnTo>
                  <a:lnTo>
                    <a:pt x="213624" y="23813"/>
                  </a:lnTo>
                  <a:lnTo>
                    <a:pt x="255241" y="6231"/>
                  </a:lnTo>
                  <a:lnTo>
                    <a:pt x="301533" y="0"/>
                  </a:lnTo>
                  <a:lnTo>
                    <a:pt x="347824" y="6231"/>
                  </a:lnTo>
                  <a:lnTo>
                    <a:pt x="389441" y="23813"/>
                  </a:lnTo>
                  <a:lnTo>
                    <a:pt x="424716" y="51076"/>
                  </a:lnTo>
                  <a:lnTo>
                    <a:pt x="451978" y="86350"/>
                  </a:lnTo>
                  <a:lnTo>
                    <a:pt x="469560" y="127968"/>
                  </a:lnTo>
                  <a:lnTo>
                    <a:pt x="475792" y="174259"/>
                  </a:lnTo>
                  <a:lnTo>
                    <a:pt x="475792" y="186277"/>
                  </a:lnTo>
                  <a:lnTo>
                    <a:pt x="517270" y="206029"/>
                  </a:lnTo>
                  <a:lnTo>
                    <a:pt x="551238" y="234126"/>
                  </a:lnTo>
                  <a:lnTo>
                    <a:pt x="577193" y="268900"/>
                  </a:lnTo>
                  <a:lnTo>
                    <a:pt x="594636" y="308682"/>
                  </a:lnTo>
                  <a:lnTo>
                    <a:pt x="603065" y="351802"/>
                  </a:lnTo>
                  <a:lnTo>
                    <a:pt x="602853" y="360537"/>
                  </a:lnTo>
                  <a:lnTo>
                    <a:pt x="529873" y="360537"/>
                  </a:lnTo>
                  <a:lnTo>
                    <a:pt x="523864" y="366546"/>
                  </a:lnTo>
                  <a:lnTo>
                    <a:pt x="523864" y="372555"/>
                  </a:lnTo>
                  <a:lnTo>
                    <a:pt x="517667" y="409454"/>
                  </a:lnTo>
                  <a:lnTo>
                    <a:pt x="501330" y="437902"/>
                  </a:lnTo>
                  <a:lnTo>
                    <a:pt x="478233" y="456211"/>
                  </a:lnTo>
                  <a:lnTo>
                    <a:pt x="451756" y="462689"/>
                  </a:lnTo>
                  <a:lnTo>
                    <a:pt x="445747" y="462689"/>
                  </a:lnTo>
                  <a:lnTo>
                    <a:pt x="439738" y="468698"/>
                  </a:lnTo>
                  <a:lnTo>
                    <a:pt x="439738" y="480716"/>
                  </a:lnTo>
                  <a:lnTo>
                    <a:pt x="445747" y="486725"/>
                  </a:lnTo>
                  <a:lnTo>
                    <a:pt x="556601" y="486725"/>
                  </a:lnTo>
                  <a:lnTo>
                    <a:pt x="535882" y="508507"/>
                  </a:lnTo>
                  <a:lnTo>
                    <a:pt x="500051" y="532348"/>
                  </a:lnTo>
                  <a:lnTo>
                    <a:pt x="459546" y="547510"/>
                  </a:lnTo>
                  <a:lnTo>
                    <a:pt x="415702" y="552823"/>
                  </a:lnTo>
                  <a:close/>
                </a:path>
                <a:path w="2494915" h="701040">
                  <a:moveTo>
                    <a:pt x="556601" y="486725"/>
                  </a:moveTo>
                  <a:lnTo>
                    <a:pt x="451756" y="486725"/>
                  </a:lnTo>
                  <a:lnTo>
                    <a:pt x="489594" y="478181"/>
                  </a:lnTo>
                  <a:lnTo>
                    <a:pt x="520108" y="454427"/>
                  </a:lnTo>
                  <a:lnTo>
                    <a:pt x="540482" y="418279"/>
                  </a:lnTo>
                  <a:lnTo>
                    <a:pt x="547900" y="372555"/>
                  </a:lnTo>
                  <a:lnTo>
                    <a:pt x="547900" y="366546"/>
                  </a:lnTo>
                  <a:lnTo>
                    <a:pt x="541891" y="360537"/>
                  </a:lnTo>
                  <a:lnTo>
                    <a:pt x="602853" y="360537"/>
                  </a:lnTo>
                  <a:lnTo>
                    <a:pt x="601980" y="396591"/>
                  </a:lnTo>
                  <a:lnTo>
                    <a:pt x="588182" y="439460"/>
                  </a:lnTo>
                  <a:lnTo>
                    <a:pt x="565704" y="477155"/>
                  </a:lnTo>
                  <a:lnTo>
                    <a:pt x="556601" y="486725"/>
                  </a:lnTo>
                  <a:close/>
                </a:path>
                <a:path w="2494915" h="701040">
                  <a:moveTo>
                    <a:pt x="325568" y="648967"/>
                  </a:moveTo>
                  <a:lnTo>
                    <a:pt x="277497" y="648967"/>
                  </a:lnTo>
                  <a:lnTo>
                    <a:pt x="277497" y="552823"/>
                  </a:lnTo>
                  <a:lnTo>
                    <a:pt x="325568" y="552823"/>
                  </a:lnTo>
                  <a:lnTo>
                    <a:pt x="325568" y="648967"/>
                  </a:lnTo>
                  <a:close/>
                </a:path>
                <a:path w="2494915" h="701040">
                  <a:moveTo>
                    <a:pt x="483978" y="701044"/>
                  </a:moveTo>
                  <a:lnTo>
                    <a:pt x="119086" y="701044"/>
                  </a:lnTo>
                  <a:lnTo>
                    <a:pt x="118447" y="700888"/>
                  </a:lnTo>
                  <a:lnTo>
                    <a:pt x="110748" y="694785"/>
                  </a:lnTo>
                  <a:lnTo>
                    <a:pt x="105303" y="685302"/>
                  </a:lnTo>
                  <a:lnTo>
                    <a:pt x="103237" y="673003"/>
                  </a:lnTo>
                  <a:lnTo>
                    <a:pt x="105303" y="664177"/>
                  </a:lnTo>
                  <a:lnTo>
                    <a:pt x="110748" y="656478"/>
                  </a:lnTo>
                  <a:lnTo>
                    <a:pt x="118447" y="651032"/>
                  </a:lnTo>
                  <a:lnTo>
                    <a:pt x="127273" y="648967"/>
                  </a:lnTo>
                  <a:lnTo>
                    <a:pt x="475792" y="648967"/>
                  </a:lnTo>
                  <a:lnTo>
                    <a:pt x="484617" y="651032"/>
                  </a:lnTo>
                  <a:lnTo>
                    <a:pt x="492317" y="656478"/>
                  </a:lnTo>
                  <a:lnTo>
                    <a:pt x="497762" y="664177"/>
                  </a:lnTo>
                  <a:lnTo>
                    <a:pt x="499828" y="673003"/>
                  </a:lnTo>
                  <a:lnTo>
                    <a:pt x="497762" y="685302"/>
                  </a:lnTo>
                  <a:lnTo>
                    <a:pt x="492317" y="694785"/>
                  </a:lnTo>
                  <a:lnTo>
                    <a:pt x="484617" y="700888"/>
                  </a:lnTo>
                  <a:lnTo>
                    <a:pt x="483978" y="701044"/>
                  </a:lnTo>
                  <a:close/>
                </a:path>
                <a:path w="2494915" h="701040">
                  <a:moveTo>
                    <a:pt x="1046643" y="552823"/>
                  </a:moveTo>
                  <a:lnTo>
                    <a:pt x="818303" y="552823"/>
                  </a:lnTo>
                  <a:lnTo>
                    <a:pt x="774460" y="547510"/>
                  </a:lnTo>
                  <a:lnTo>
                    <a:pt x="733955" y="532348"/>
                  </a:lnTo>
                  <a:lnTo>
                    <a:pt x="698123" y="508507"/>
                  </a:lnTo>
                  <a:lnTo>
                    <a:pt x="668301" y="477155"/>
                  </a:lnTo>
                  <a:lnTo>
                    <a:pt x="645823" y="439460"/>
                  </a:lnTo>
                  <a:lnTo>
                    <a:pt x="632025" y="396591"/>
                  </a:lnTo>
                  <a:lnTo>
                    <a:pt x="630940" y="351802"/>
                  </a:lnTo>
                  <a:lnTo>
                    <a:pt x="639369" y="308682"/>
                  </a:lnTo>
                  <a:lnTo>
                    <a:pt x="656812" y="268900"/>
                  </a:lnTo>
                  <a:lnTo>
                    <a:pt x="682767" y="234126"/>
                  </a:lnTo>
                  <a:lnTo>
                    <a:pt x="716735" y="206029"/>
                  </a:lnTo>
                  <a:lnTo>
                    <a:pt x="758213" y="186277"/>
                  </a:lnTo>
                  <a:lnTo>
                    <a:pt x="758213" y="174259"/>
                  </a:lnTo>
                  <a:lnTo>
                    <a:pt x="764445" y="127968"/>
                  </a:lnTo>
                  <a:lnTo>
                    <a:pt x="782026" y="86350"/>
                  </a:lnTo>
                  <a:lnTo>
                    <a:pt x="809289" y="51076"/>
                  </a:lnTo>
                  <a:lnTo>
                    <a:pt x="844564" y="23813"/>
                  </a:lnTo>
                  <a:lnTo>
                    <a:pt x="886182" y="6231"/>
                  </a:lnTo>
                  <a:lnTo>
                    <a:pt x="932473" y="0"/>
                  </a:lnTo>
                  <a:lnTo>
                    <a:pt x="978764" y="6231"/>
                  </a:lnTo>
                  <a:lnTo>
                    <a:pt x="1020382" y="23813"/>
                  </a:lnTo>
                  <a:lnTo>
                    <a:pt x="1055656" y="51076"/>
                  </a:lnTo>
                  <a:lnTo>
                    <a:pt x="1082919" y="86350"/>
                  </a:lnTo>
                  <a:lnTo>
                    <a:pt x="1100501" y="127968"/>
                  </a:lnTo>
                  <a:lnTo>
                    <a:pt x="1106732" y="174259"/>
                  </a:lnTo>
                  <a:lnTo>
                    <a:pt x="1106732" y="186277"/>
                  </a:lnTo>
                  <a:lnTo>
                    <a:pt x="1148211" y="206029"/>
                  </a:lnTo>
                  <a:lnTo>
                    <a:pt x="1182178" y="234126"/>
                  </a:lnTo>
                  <a:lnTo>
                    <a:pt x="1208134" y="268900"/>
                  </a:lnTo>
                  <a:lnTo>
                    <a:pt x="1225576" y="308682"/>
                  </a:lnTo>
                  <a:lnTo>
                    <a:pt x="1234006" y="351802"/>
                  </a:lnTo>
                  <a:lnTo>
                    <a:pt x="1233794" y="360537"/>
                  </a:lnTo>
                  <a:lnTo>
                    <a:pt x="1160813" y="360537"/>
                  </a:lnTo>
                  <a:lnTo>
                    <a:pt x="1154804" y="366546"/>
                  </a:lnTo>
                  <a:lnTo>
                    <a:pt x="1154804" y="372555"/>
                  </a:lnTo>
                  <a:lnTo>
                    <a:pt x="1148608" y="409454"/>
                  </a:lnTo>
                  <a:lnTo>
                    <a:pt x="1132271" y="437902"/>
                  </a:lnTo>
                  <a:lnTo>
                    <a:pt x="1109174" y="456211"/>
                  </a:lnTo>
                  <a:lnTo>
                    <a:pt x="1082697" y="462689"/>
                  </a:lnTo>
                  <a:lnTo>
                    <a:pt x="1076687" y="462689"/>
                  </a:lnTo>
                  <a:lnTo>
                    <a:pt x="1070679" y="468698"/>
                  </a:lnTo>
                  <a:lnTo>
                    <a:pt x="1070679" y="480716"/>
                  </a:lnTo>
                  <a:lnTo>
                    <a:pt x="1076687" y="486725"/>
                  </a:lnTo>
                  <a:lnTo>
                    <a:pt x="1187541" y="486725"/>
                  </a:lnTo>
                  <a:lnTo>
                    <a:pt x="1166822" y="508507"/>
                  </a:lnTo>
                  <a:lnTo>
                    <a:pt x="1130991" y="532348"/>
                  </a:lnTo>
                  <a:lnTo>
                    <a:pt x="1090486" y="547510"/>
                  </a:lnTo>
                  <a:lnTo>
                    <a:pt x="1046643" y="552823"/>
                  </a:lnTo>
                  <a:close/>
                </a:path>
                <a:path w="2494915" h="701040">
                  <a:moveTo>
                    <a:pt x="1187541" y="486725"/>
                  </a:moveTo>
                  <a:lnTo>
                    <a:pt x="1082697" y="486725"/>
                  </a:lnTo>
                  <a:lnTo>
                    <a:pt x="1120534" y="478181"/>
                  </a:lnTo>
                  <a:lnTo>
                    <a:pt x="1151049" y="454427"/>
                  </a:lnTo>
                  <a:lnTo>
                    <a:pt x="1171423" y="418279"/>
                  </a:lnTo>
                  <a:lnTo>
                    <a:pt x="1178840" y="372555"/>
                  </a:lnTo>
                  <a:lnTo>
                    <a:pt x="1178840" y="366546"/>
                  </a:lnTo>
                  <a:lnTo>
                    <a:pt x="1172831" y="360537"/>
                  </a:lnTo>
                  <a:lnTo>
                    <a:pt x="1233794" y="360537"/>
                  </a:lnTo>
                  <a:lnTo>
                    <a:pt x="1232921" y="396591"/>
                  </a:lnTo>
                  <a:lnTo>
                    <a:pt x="1219122" y="439460"/>
                  </a:lnTo>
                  <a:lnTo>
                    <a:pt x="1196644" y="477155"/>
                  </a:lnTo>
                  <a:lnTo>
                    <a:pt x="1187541" y="486725"/>
                  </a:lnTo>
                  <a:close/>
                </a:path>
                <a:path w="2494915" h="701040">
                  <a:moveTo>
                    <a:pt x="956508" y="648967"/>
                  </a:moveTo>
                  <a:lnTo>
                    <a:pt x="908437" y="648967"/>
                  </a:lnTo>
                  <a:lnTo>
                    <a:pt x="908437" y="552823"/>
                  </a:lnTo>
                  <a:lnTo>
                    <a:pt x="956508" y="552823"/>
                  </a:lnTo>
                  <a:lnTo>
                    <a:pt x="956508" y="648967"/>
                  </a:lnTo>
                  <a:close/>
                </a:path>
                <a:path w="2494915" h="701040">
                  <a:moveTo>
                    <a:pt x="1114919" y="701044"/>
                  </a:moveTo>
                  <a:lnTo>
                    <a:pt x="750027" y="701044"/>
                  </a:lnTo>
                  <a:lnTo>
                    <a:pt x="749388" y="700888"/>
                  </a:lnTo>
                  <a:lnTo>
                    <a:pt x="741689" y="694785"/>
                  </a:lnTo>
                  <a:lnTo>
                    <a:pt x="736243" y="685302"/>
                  </a:lnTo>
                  <a:lnTo>
                    <a:pt x="734178" y="673003"/>
                  </a:lnTo>
                  <a:lnTo>
                    <a:pt x="736243" y="664177"/>
                  </a:lnTo>
                  <a:lnTo>
                    <a:pt x="741689" y="656478"/>
                  </a:lnTo>
                  <a:lnTo>
                    <a:pt x="749388" y="651032"/>
                  </a:lnTo>
                  <a:lnTo>
                    <a:pt x="758213" y="648967"/>
                  </a:lnTo>
                  <a:lnTo>
                    <a:pt x="1106732" y="648967"/>
                  </a:lnTo>
                  <a:lnTo>
                    <a:pt x="1115558" y="651032"/>
                  </a:lnTo>
                  <a:lnTo>
                    <a:pt x="1123257" y="656478"/>
                  </a:lnTo>
                  <a:lnTo>
                    <a:pt x="1128703" y="664177"/>
                  </a:lnTo>
                  <a:lnTo>
                    <a:pt x="1130768" y="673003"/>
                  </a:lnTo>
                  <a:lnTo>
                    <a:pt x="1128703" y="685302"/>
                  </a:lnTo>
                  <a:lnTo>
                    <a:pt x="1123257" y="694785"/>
                  </a:lnTo>
                  <a:lnTo>
                    <a:pt x="1115558" y="700888"/>
                  </a:lnTo>
                  <a:lnTo>
                    <a:pt x="1114919" y="701044"/>
                  </a:lnTo>
                  <a:close/>
                </a:path>
                <a:path w="2494915" h="701040">
                  <a:moveTo>
                    <a:pt x="1677583" y="552823"/>
                  </a:moveTo>
                  <a:lnTo>
                    <a:pt x="1449243" y="552823"/>
                  </a:lnTo>
                  <a:lnTo>
                    <a:pt x="1405400" y="547510"/>
                  </a:lnTo>
                  <a:lnTo>
                    <a:pt x="1364895" y="532348"/>
                  </a:lnTo>
                  <a:lnTo>
                    <a:pt x="1329064" y="508507"/>
                  </a:lnTo>
                  <a:lnTo>
                    <a:pt x="1299242" y="477155"/>
                  </a:lnTo>
                  <a:lnTo>
                    <a:pt x="1276764" y="439460"/>
                  </a:lnTo>
                  <a:lnTo>
                    <a:pt x="1262965" y="396591"/>
                  </a:lnTo>
                  <a:lnTo>
                    <a:pt x="1261880" y="351802"/>
                  </a:lnTo>
                  <a:lnTo>
                    <a:pt x="1270310" y="308682"/>
                  </a:lnTo>
                  <a:lnTo>
                    <a:pt x="1287752" y="268900"/>
                  </a:lnTo>
                  <a:lnTo>
                    <a:pt x="1313708" y="234126"/>
                  </a:lnTo>
                  <a:lnTo>
                    <a:pt x="1347675" y="206029"/>
                  </a:lnTo>
                  <a:lnTo>
                    <a:pt x="1389154" y="186277"/>
                  </a:lnTo>
                  <a:lnTo>
                    <a:pt x="1389154" y="174259"/>
                  </a:lnTo>
                  <a:lnTo>
                    <a:pt x="1395385" y="127968"/>
                  </a:lnTo>
                  <a:lnTo>
                    <a:pt x="1412967" y="86350"/>
                  </a:lnTo>
                  <a:lnTo>
                    <a:pt x="1440230" y="51076"/>
                  </a:lnTo>
                  <a:lnTo>
                    <a:pt x="1475504" y="23813"/>
                  </a:lnTo>
                  <a:lnTo>
                    <a:pt x="1517122" y="6231"/>
                  </a:lnTo>
                  <a:lnTo>
                    <a:pt x="1563413" y="0"/>
                  </a:lnTo>
                  <a:lnTo>
                    <a:pt x="1609704" y="6231"/>
                  </a:lnTo>
                  <a:lnTo>
                    <a:pt x="1651322" y="23813"/>
                  </a:lnTo>
                  <a:lnTo>
                    <a:pt x="1686597" y="51076"/>
                  </a:lnTo>
                  <a:lnTo>
                    <a:pt x="1713860" y="86350"/>
                  </a:lnTo>
                  <a:lnTo>
                    <a:pt x="1731441" y="127968"/>
                  </a:lnTo>
                  <a:lnTo>
                    <a:pt x="1737673" y="174259"/>
                  </a:lnTo>
                  <a:lnTo>
                    <a:pt x="1737673" y="186277"/>
                  </a:lnTo>
                  <a:lnTo>
                    <a:pt x="1779151" y="206029"/>
                  </a:lnTo>
                  <a:lnTo>
                    <a:pt x="1813119" y="234126"/>
                  </a:lnTo>
                  <a:lnTo>
                    <a:pt x="1839074" y="268900"/>
                  </a:lnTo>
                  <a:lnTo>
                    <a:pt x="1856517" y="308682"/>
                  </a:lnTo>
                  <a:lnTo>
                    <a:pt x="1864946" y="351802"/>
                  </a:lnTo>
                  <a:lnTo>
                    <a:pt x="1864735" y="360537"/>
                  </a:lnTo>
                  <a:lnTo>
                    <a:pt x="1791753" y="360537"/>
                  </a:lnTo>
                  <a:lnTo>
                    <a:pt x="1785745" y="366546"/>
                  </a:lnTo>
                  <a:lnTo>
                    <a:pt x="1785745" y="372555"/>
                  </a:lnTo>
                  <a:lnTo>
                    <a:pt x="1779548" y="409454"/>
                  </a:lnTo>
                  <a:lnTo>
                    <a:pt x="1763211" y="437902"/>
                  </a:lnTo>
                  <a:lnTo>
                    <a:pt x="1740114" y="456211"/>
                  </a:lnTo>
                  <a:lnTo>
                    <a:pt x="1713637" y="462689"/>
                  </a:lnTo>
                  <a:lnTo>
                    <a:pt x="1707628" y="462689"/>
                  </a:lnTo>
                  <a:lnTo>
                    <a:pt x="1701619" y="468698"/>
                  </a:lnTo>
                  <a:lnTo>
                    <a:pt x="1701619" y="480716"/>
                  </a:lnTo>
                  <a:lnTo>
                    <a:pt x="1707628" y="486725"/>
                  </a:lnTo>
                  <a:lnTo>
                    <a:pt x="1818482" y="486725"/>
                  </a:lnTo>
                  <a:lnTo>
                    <a:pt x="1797762" y="508507"/>
                  </a:lnTo>
                  <a:lnTo>
                    <a:pt x="1761931" y="532348"/>
                  </a:lnTo>
                  <a:lnTo>
                    <a:pt x="1721426" y="547510"/>
                  </a:lnTo>
                  <a:lnTo>
                    <a:pt x="1677583" y="552823"/>
                  </a:lnTo>
                  <a:close/>
                </a:path>
                <a:path w="2494915" h="701040">
                  <a:moveTo>
                    <a:pt x="1818482" y="486725"/>
                  </a:moveTo>
                  <a:lnTo>
                    <a:pt x="1713637" y="486725"/>
                  </a:lnTo>
                  <a:lnTo>
                    <a:pt x="1751475" y="478181"/>
                  </a:lnTo>
                  <a:lnTo>
                    <a:pt x="1781989" y="454427"/>
                  </a:lnTo>
                  <a:lnTo>
                    <a:pt x="1802363" y="418279"/>
                  </a:lnTo>
                  <a:lnTo>
                    <a:pt x="1809781" y="372555"/>
                  </a:lnTo>
                  <a:lnTo>
                    <a:pt x="1809781" y="366546"/>
                  </a:lnTo>
                  <a:lnTo>
                    <a:pt x="1803771" y="360537"/>
                  </a:lnTo>
                  <a:lnTo>
                    <a:pt x="1864735" y="360537"/>
                  </a:lnTo>
                  <a:lnTo>
                    <a:pt x="1863861" y="396591"/>
                  </a:lnTo>
                  <a:lnTo>
                    <a:pt x="1850063" y="439460"/>
                  </a:lnTo>
                  <a:lnTo>
                    <a:pt x="1827584" y="477155"/>
                  </a:lnTo>
                  <a:lnTo>
                    <a:pt x="1818482" y="486725"/>
                  </a:lnTo>
                  <a:close/>
                </a:path>
                <a:path w="2494915" h="701040">
                  <a:moveTo>
                    <a:pt x="1587448" y="648967"/>
                  </a:moveTo>
                  <a:lnTo>
                    <a:pt x="1539377" y="648967"/>
                  </a:lnTo>
                  <a:lnTo>
                    <a:pt x="1539377" y="552823"/>
                  </a:lnTo>
                  <a:lnTo>
                    <a:pt x="1587448" y="552823"/>
                  </a:lnTo>
                  <a:lnTo>
                    <a:pt x="1587448" y="648967"/>
                  </a:lnTo>
                  <a:close/>
                </a:path>
                <a:path w="2494915" h="701040">
                  <a:moveTo>
                    <a:pt x="1745859" y="701044"/>
                  </a:moveTo>
                  <a:lnTo>
                    <a:pt x="1380967" y="701044"/>
                  </a:lnTo>
                  <a:lnTo>
                    <a:pt x="1380328" y="700888"/>
                  </a:lnTo>
                  <a:lnTo>
                    <a:pt x="1372629" y="694785"/>
                  </a:lnTo>
                  <a:lnTo>
                    <a:pt x="1367183" y="685302"/>
                  </a:lnTo>
                  <a:lnTo>
                    <a:pt x="1365117" y="673003"/>
                  </a:lnTo>
                  <a:lnTo>
                    <a:pt x="1367183" y="664177"/>
                  </a:lnTo>
                  <a:lnTo>
                    <a:pt x="1372629" y="656478"/>
                  </a:lnTo>
                  <a:lnTo>
                    <a:pt x="1380328" y="651032"/>
                  </a:lnTo>
                  <a:lnTo>
                    <a:pt x="1389154" y="648967"/>
                  </a:lnTo>
                  <a:lnTo>
                    <a:pt x="1737673" y="648967"/>
                  </a:lnTo>
                  <a:lnTo>
                    <a:pt x="1746498" y="651032"/>
                  </a:lnTo>
                  <a:lnTo>
                    <a:pt x="1754197" y="656478"/>
                  </a:lnTo>
                  <a:lnTo>
                    <a:pt x="1759643" y="664177"/>
                  </a:lnTo>
                  <a:lnTo>
                    <a:pt x="1761708" y="673003"/>
                  </a:lnTo>
                  <a:lnTo>
                    <a:pt x="1759643" y="685302"/>
                  </a:lnTo>
                  <a:lnTo>
                    <a:pt x="1754197" y="694785"/>
                  </a:lnTo>
                  <a:lnTo>
                    <a:pt x="1746498" y="700888"/>
                  </a:lnTo>
                  <a:lnTo>
                    <a:pt x="1745859" y="701044"/>
                  </a:lnTo>
                  <a:close/>
                </a:path>
                <a:path w="2494915" h="701040">
                  <a:moveTo>
                    <a:pt x="2308523" y="552823"/>
                  </a:moveTo>
                  <a:lnTo>
                    <a:pt x="2080184" y="552823"/>
                  </a:lnTo>
                  <a:lnTo>
                    <a:pt x="2036340" y="547510"/>
                  </a:lnTo>
                  <a:lnTo>
                    <a:pt x="1995835" y="532348"/>
                  </a:lnTo>
                  <a:lnTo>
                    <a:pt x="1960004" y="508507"/>
                  </a:lnTo>
                  <a:lnTo>
                    <a:pt x="1930182" y="477155"/>
                  </a:lnTo>
                  <a:lnTo>
                    <a:pt x="1907704" y="439460"/>
                  </a:lnTo>
                  <a:lnTo>
                    <a:pt x="1893906" y="396591"/>
                  </a:lnTo>
                  <a:lnTo>
                    <a:pt x="1892821" y="351802"/>
                  </a:lnTo>
                  <a:lnTo>
                    <a:pt x="1901250" y="308682"/>
                  </a:lnTo>
                  <a:lnTo>
                    <a:pt x="1918693" y="268900"/>
                  </a:lnTo>
                  <a:lnTo>
                    <a:pt x="1944648" y="234126"/>
                  </a:lnTo>
                  <a:lnTo>
                    <a:pt x="1978615" y="206029"/>
                  </a:lnTo>
                  <a:lnTo>
                    <a:pt x="2020093" y="186277"/>
                  </a:lnTo>
                  <a:lnTo>
                    <a:pt x="2020093" y="174259"/>
                  </a:lnTo>
                  <a:lnTo>
                    <a:pt x="2026325" y="127968"/>
                  </a:lnTo>
                  <a:lnTo>
                    <a:pt x="2043907" y="86350"/>
                  </a:lnTo>
                  <a:lnTo>
                    <a:pt x="2071170" y="51076"/>
                  </a:lnTo>
                  <a:lnTo>
                    <a:pt x="2106445" y="23813"/>
                  </a:lnTo>
                  <a:lnTo>
                    <a:pt x="2148062" y="6231"/>
                  </a:lnTo>
                  <a:lnTo>
                    <a:pt x="2194353" y="0"/>
                  </a:lnTo>
                  <a:lnTo>
                    <a:pt x="2240645" y="6231"/>
                  </a:lnTo>
                  <a:lnTo>
                    <a:pt x="2282262" y="23813"/>
                  </a:lnTo>
                  <a:lnTo>
                    <a:pt x="2317537" y="51076"/>
                  </a:lnTo>
                  <a:lnTo>
                    <a:pt x="2344800" y="86350"/>
                  </a:lnTo>
                  <a:lnTo>
                    <a:pt x="2362382" y="127968"/>
                  </a:lnTo>
                  <a:lnTo>
                    <a:pt x="2368613" y="174259"/>
                  </a:lnTo>
                  <a:lnTo>
                    <a:pt x="2368613" y="186277"/>
                  </a:lnTo>
                  <a:lnTo>
                    <a:pt x="2410092" y="206029"/>
                  </a:lnTo>
                  <a:lnTo>
                    <a:pt x="2444059" y="234126"/>
                  </a:lnTo>
                  <a:lnTo>
                    <a:pt x="2470014" y="268900"/>
                  </a:lnTo>
                  <a:lnTo>
                    <a:pt x="2487457" y="308682"/>
                  </a:lnTo>
                  <a:lnTo>
                    <a:pt x="2494723" y="345851"/>
                  </a:lnTo>
                  <a:lnTo>
                    <a:pt x="2494723" y="360537"/>
                  </a:lnTo>
                  <a:lnTo>
                    <a:pt x="2422694" y="360537"/>
                  </a:lnTo>
                  <a:lnTo>
                    <a:pt x="2416686" y="366546"/>
                  </a:lnTo>
                  <a:lnTo>
                    <a:pt x="2416686" y="372555"/>
                  </a:lnTo>
                  <a:lnTo>
                    <a:pt x="2410489" y="409454"/>
                  </a:lnTo>
                  <a:lnTo>
                    <a:pt x="2394152" y="437902"/>
                  </a:lnTo>
                  <a:lnTo>
                    <a:pt x="2371054" y="456211"/>
                  </a:lnTo>
                  <a:lnTo>
                    <a:pt x="2344577" y="462689"/>
                  </a:lnTo>
                  <a:lnTo>
                    <a:pt x="2338569" y="462689"/>
                  </a:lnTo>
                  <a:lnTo>
                    <a:pt x="2332560" y="468698"/>
                  </a:lnTo>
                  <a:lnTo>
                    <a:pt x="2332560" y="480716"/>
                  </a:lnTo>
                  <a:lnTo>
                    <a:pt x="2338569" y="486725"/>
                  </a:lnTo>
                  <a:lnTo>
                    <a:pt x="2449422" y="486725"/>
                  </a:lnTo>
                  <a:lnTo>
                    <a:pt x="2428703" y="508507"/>
                  </a:lnTo>
                  <a:lnTo>
                    <a:pt x="2392871" y="532348"/>
                  </a:lnTo>
                  <a:lnTo>
                    <a:pt x="2352366" y="547510"/>
                  </a:lnTo>
                  <a:lnTo>
                    <a:pt x="2308523" y="552823"/>
                  </a:lnTo>
                  <a:close/>
                </a:path>
                <a:path w="2494915" h="701040">
                  <a:moveTo>
                    <a:pt x="2449422" y="486725"/>
                  </a:moveTo>
                  <a:lnTo>
                    <a:pt x="2344577" y="486725"/>
                  </a:lnTo>
                  <a:lnTo>
                    <a:pt x="2382415" y="478181"/>
                  </a:lnTo>
                  <a:lnTo>
                    <a:pt x="2412929" y="454427"/>
                  </a:lnTo>
                  <a:lnTo>
                    <a:pt x="2433303" y="418279"/>
                  </a:lnTo>
                  <a:lnTo>
                    <a:pt x="2440721" y="372555"/>
                  </a:lnTo>
                  <a:lnTo>
                    <a:pt x="2440721" y="366546"/>
                  </a:lnTo>
                  <a:lnTo>
                    <a:pt x="2434711" y="360537"/>
                  </a:lnTo>
                  <a:lnTo>
                    <a:pt x="2494723" y="360537"/>
                  </a:lnTo>
                  <a:lnTo>
                    <a:pt x="2494723" y="396833"/>
                  </a:lnTo>
                  <a:lnTo>
                    <a:pt x="2481003" y="439460"/>
                  </a:lnTo>
                  <a:lnTo>
                    <a:pt x="2458525" y="477155"/>
                  </a:lnTo>
                  <a:lnTo>
                    <a:pt x="2449422" y="486725"/>
                  </a:lnTo>
                  <a:close/>
                </a:path>
                <a:path w="2494915" h="701040">
                  <a:moveTo>
                    <a:pt x="2218389" y="648967"/>
                  </a:moveTo>
                  <a:lnTo>
                    <a:pt x="2170318" y="648967"/>
                  </a:lnTo>
                  <a:lnTo>
                    <a:pt x="2170318" y="552823"/>
                  </a:lnTo>
                  <a:lnTo>
                    <a:pt x="2218389" y="552823"/>
                  </a:lnTo>
                  <a:lnTo>
                    <a:pt x="2218389" y="648967"/>
                  </a:lnTo>
                  <a:close/>
                </a:path>
                <a:path w="2494915" h="701040">
                  <a:moveTo>
                    <a:pt x="2376800" y="701044"/>
                  </a:moveTo>
                  <a:lnTo>
                    <a:pt x="2011908" y="701044"/>
                  </a:lnTo>
                  <a:lnTo>
                    <a:pt x="2011268" y="700888"/>
                  </a:lnTo>
                  <a:lnTo>
                    <a:pt x="2003569" y="694785"/>
                  </a:lnTo>
                  <a:lnTo>
                    <a:pt x="1998124" y="685302"/>
                  </a:lnTo>
                  <a:lnTo>
                    <a:pt x="1996058" y="673003"/>
                  </a:lnTo>
                  <a:lnTo>
                    <a:pt x="1998124" y="664177"/>
                  </a:lnTo>
                  <a:lnTo>
                    <a:pt x="2003569" y="656478"/>
                  </a:lnTo>
                  <a:lnTo>
                    <a:pt x="2011268" y="651032"/>
                  </a:lnTo>
                  <a:lnTo>
                    <a:pt x="2020093" y="648967"/>
                  </a:lnTo>
                  <a:lnTo>
                    <a:pt x="2368613" y="648967"/>
                  </a:lnTo>
                  <a:lnTo>
                    <a:pt x="2377439" y="651032"/>
                  </a:lnTo>
                  <a:lnTo>
                    <a:pt x="2385138" y="656478"/>
                  </a:lnTo>
                  <a:lnTo>
                    <a:pt x="2390584" y="664177"/>
                  </a:lnTo>
                  <a:lnTo>
                    <a:pt x="2392650" y="673003"/>
                  </a:lnTo>
                  <a:lnTo>
                    <a:pt x="2390584" y="685302"/>
                  </a:lnTo>
                  <a:lnTo>
                    <a:pt x="2385138" y="694785"/>
                  </a:lnTo>
                  <a:lnTo>
                    <a:pt x="2377439" y="700888"/>
                  </a:lnTo>
                  <a:lnTo>
                    <a:pt x="2376800" y="701044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97657" y="7353300"/>
            <a:ext cx="1964185" cy="2857500"/>
          </a:xfrm>
          <a:prstGeom prst="rect">
            <a:avLst/>
          </a:prstGeom>
        </p:spPr>
      </p:pic>
      <p:sp>
        <p:nvSpPr>
          <p:cNvPr id="8" name="Управляющая кнопка: домой 7">
            <a:hlinkClick r:id="rId4" action="ppaction://hlinksldjump" highlightClick="1"/>
          </p:cNvPr>
          <p:cNvSpPr/>
          <p:nvPr/>
        </p:nvSpPr>
        <p:spPr>
          <a:xfrm>
            <a:off x="457200" y="9182100"/>
            <a:ext cx="1066800" cy="873632"/>
          </a:xfrm>
          <a:prstGeom prst="actionButtonHom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0"/>
          <p:cNvSpPr txBox="1">
            <a:spLocks noGrp="1"/>
          </p:cNvSpPr>
          <p:nvPr>
            <p:ph type="title"/>
          </p:nvPr>
        </p:nvSpPr>
        <p:spPr>
          <a:xfrm>
            <a:off x="3786520" y="2779759"/>
            <a:ext cx="9372600" cy="1968359"/>
          </a:xfrm>
          <a:prstGeom prst="rect">
            <a:avLst/>
          </a:prstGeom>
        </p:spPr>
        <p:txBody>
          <a:bodyPr vert="horz" wrap="square" lIns="0" tIns="360045" rIns="0" bIns="0" rtlCol="0">
            <a:spAutoFit/>
          </a:bodyPr>
          <a:lstStyle/>
          <a:p>
            <a:pPr marL="12700" marR="5080" algn="ctr">
              <a:lnSpc>
                <a:spcPct val="79000"/>
              </a:lnSpc>
              <a:spcBef>
                <a:spcPts val="2835"/>
              </a:spcBef>
            </a:pPr>
            <a:r>
              <a:rPr lang="ru-RU" sz="6600" dirty="0" smtClean="0">
                <a:latin typeface="Cambria"/>
                <a:cs typeface="Cambria"/>
              </a:rPr>
              <a:t>Задание 4 </a:t>
            </a:r>
            <a:br>
              <a:rPr lang="ru-RU" sz="6600" dirty="0" smtClean="0">
                <a:latin typeface="Cambria"/>
                <a:cs typeface="Cambria"/>
              </a:rPr>
            </a:br>
            <a:r>
              <a:rPr lang="ru-RU" sz="6600" dirty="0" smtClean="0">
                <a:latin typeface="Cambria"/>
                <a:cs typeface="Cambria"/>
              </a:rPr>
              <a:t>«Найди тайну строки»  </a:t>
            </a:r>
            <a:endParaRPr sz="6600" dirty="0">
              <a:latin typeface="Cambria"/>
              <a:cs typeface="Cambria"/>
            </a:endParaRPr>
          </a:p>
        </p:txBody>
      </p:sp>
      <p:sp>
        <p:nvSpPr>
          <p:cNvPr id="10" name="AutoShape 6" descr="https://sc02.alicdn.com/kf/HTB1fdc.AfuSBuNkHFqDq6xfhVXaj/200204831/HTB1fdc.AfuSBuNkHFqDq6xfhVXaj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6" name="Picture 10" descr="https://img.freepik.com/premium-photo/problem-and-question_172429-454.jpg?w=20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2" b="94386" l="10000" r="90000">
                        <a14:foregroundMark x1="47400" y1="85352" x2="47400" y2="853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019" y="4315745"/>
            <a:ext cx="5041161" cy="597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18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3999" y="350543"/>
            <a:ext cx="6934201" cy="186093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168689" y="2090202"/>
            <a:ext cx="13313410" cy="801370"/>
            <a:chOff x="2530793" y="3967551"/>
            <a:chExt cx="13313410" cy="801370"/>
          </a:xfrm>
        </p:grpSpPr>
        <p:sp>
          <p:nvSpPr>
            <p:cNvPr id="5" name="object 5"/>
            <p:cNvSpPr/>
            <p:nvPr/>
          </p:nvSpPr>
          <p:spPr>
            <a:xfrm>
              <a:off x="2686916" y="4419524"/>
              <a:ext cx="13138785" cy="0"/>
            </a:xfrm>
            <a:custGeom>
              <a:avLst/>
              <a:gdLst/>
              <a:ahLst/>
              <a:cxnLst/>
              <a:rect l="l" t="t" r="r" b="b"/>
              <a:pathLst>
                <a:path w="13138785">
                  <a:moveTo>
                    <a:pt x="0" y="0"/>
                  </a:moveTo>
                  <a:lnTo>
                    <a:pt x="13138163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30793" y="3967551"/>
              <a:ext cx="801370" cy="801370"/>
            </a:xfrm>
            <a:custGeom>
              <a:avLst/>
              <a:gdLst/>
              <a:ahLst/>
              <a:cxnLst/>
              <a:rect l="l" t="t" r="r" b="b"/>
              <a:pathLst>
                <a:path w="801370" h="801370">
                  <a:moveTo>
                    <a:pt x="400557" y="801114"/>
                  </a:moveTo>
                  <a:lnTo>
                    <a:pt x="353843" y="798419"/>
                  </a:lnTo>
                  <a:lnTo>
                    <a:pt x="308713" y="790535"/>
                  </a:lnTo>
                  <a:lnTo>
                    <a:pt x="265465" y="777762"/>
                  </a:lnTo>
                  <a:lnTo>
                    <a:pt x="224402" y="760401"/>
                  </a:lnTo>
                  <a:lnTo>
                    <a:pt x="185823" y="738752"/>
                  </a:lnTo>
                  <a:lnTo>
                    <a:pt x="150029" y="713116"/>
                  </a:lnTo>
                  <a:lnTo>
                    <a:pt x="117320" y="683794"/>
                  </a:lnTo>
                  <a:lnTo>
                    <a:pt x="87997" y="651085"/>
                  </a:lnTo>
                  <a:lnTo>
                    <a:pt x="62361" y="615291"/>
                  </a:lnTo>
                  <a:lnTo>
                    <a:pt x="40713" y="576712"/>
                  </a:lnTo>
                  <a:lnTo>
                    <a:pt x="23351" y="535648"/>
                  </a:lnTo>
                  <a:lnTo>
                    <a:pt x="10579" y="492401"/>
                  </a:lnTo>
                  <a:lnTo>
                    <a:pt x="2694" y="447270"/>
                  </a:lnTo>
                  <a:lnTo>
                    <a:pt x="0" y="400557"/>
                  </a:lnTo>
                  <a:lnTo>
                    <a:pt x="2694" y="353843"/>
                  </a:lnTo>
                  <a:lnTo>
                    <a:pt x="10579" y="308713"/>
                  </a:lnTo>
                  <a:lnTo>
                    <a:pt x="23351" y="265465"/>
                  </a:lnTo>
                  <a:lnTo>
                    <a:pt x="40713" y="224402"/>
                  </a:lnTo>
                  <a:lnTo>
                    <a:pt x="62361" y="185823"/>
                  </a:lnTo>
                  <a:lnTo>
                    <a:pt x="87997" y="150029"/>
                  </a:lnTo>
                  <a:lnTo>
                    <a:pt x="117320" y="117320"/>
                  </a:lnTo>
                  <a:lnTo>
                    <a:pt x="150029" y="87997"/>
                  </a:lnTo>
                  <a:lnTo>
                    <a:pt x="185823" y="62361"/>
                  </a:lnTo>
                  <a:lnTo>
                    <a:pt x="224402" y="40713"/>
                  </a:lnTo>
                  <a:lnTo>
                    <a:pt x="265465" y="23351"/>
                  </a:lnTo>
                  <a:lnTo>
                    <a:pt x="308713" y="10579"/>
                  </a:lnTo>
                  <a:lnTo>
                    <a:pt x="353843" y="2694"/>
                  </a:lnTo>
                  <a:lnTo>
                    <a:pt x="400557" y="0"/>
                  </a:lnTo>
                  <a:lnTo>
                    <a:pt x="447270" y="2694"/>
                  </a:lnTo>
                  <a:lnTo>
                    <a:pt x="492401" y="10579"/>
                  </a:lnTo>
                  <a:lnTo>
                    <a:pt x="535648" y="23351"/>
                  </a:lnTo>
                  <a:lnTo>
                    <a:pt x="576712" y="40713"/>
                  </a:lnTo>
                  <a:lnTo>
                    <a:pt x="615291" y="62361"/>
                  </a:lnTo>
                  <a:lnTo>
                    <a:pt x="651085" y="87997"/>
                  </a:lnTo>
                  <a:lnTo>
                    <a:pt x="683793" y="117320"/>
                  </a:lnTo>
                  <a:lnTo>
                    <a:pt x="713116" y="150029"/>
                  </a:lnTo>
                  <a:lnTo>
                    <a:pt x="738752" y="185823"/>
                  </a:lnTo>
                  <a:lnTo>
                    <a:pt x="760401" y="224402"/>
                  </a:lnTo>
                  <a:lnTo>
                    <a:pt x="777762" y="265465"/>
                  </a:lnTo>
                  <a:lnTo>
                    <a:pt x="790535" y="308713"/>
                  </a:lnTo>
                  <a:lnTo>
                    <a:pt x="798419" y="353843"/>
                  </a:lnTo>
                  <a:lnTo>
                    <a:pt x="801114" y="400557"/>
                  </a:lnTo>
                  <a:lnTo>
                    <a:pt x="798419" y="447270"/>
                  </a:lnTo>
                  <a:lnTo>
                    <a:pt x="790535" y="492401"/>
                  </a:lnTo>
                  <a:lnTo>
                    <a:pt x="777762" y="535648"/>
                  </a:lnTo>
                  <a:lnTo>
                    <a:pt x="760401" y="576712"/>
                  </a:lnTo>
                  <a:lnTo>
                    <a:pt x="738752" y="615291"/>
                  </a:lnTo>
                  <a:lnTo>
                    <a:pt x="713116" y="651085"/>
                  </a:lnTo>
                  <a:lnTo>
                    <a:pt x="683793" y="683794"/>
                  </a:lnTo>
                  <a:lnTo>
                    <a:pt x="651085" y="713116"/>
                  </a:lnTo>
                  <a:lnTo>
                    <a:pt x="615291" y="738752"/>
                  </a:lnTo>
                  <a:lnTo>
                    <a:pt x="576712" y="760401"/>
                  </a:lnTo>
                  <a:lnTo>
                    <a:pt x="535648" y="777762"/>
                  </a:lnTo>
                  <a:lnTo>
                    <a:pt x="492401" y="790535"/>
                  </a:lnTo>
                  <a:lnTo>
                    <a:pt x="447270" y="798419"/>
                  </a:lnTo>
                  <a:lnTo>
                    <a:pt x="400557" y="801114"/>
                  </a:lnTo>
                  <a:close/>
                </a:path>
              </a:pathLst>
            </a:custGeom>
            <a:solidFill>
              <a:srgbClr val="009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3679872" y="6126891"/>
            <a:ext cx="28575" cy="57150"/>
          </a:xfrm>
          <a:custGeom>
            <a:avLst/>
            <a:gdLst/>
            <a:ahLst/>
            <a:cxnLst/>
            <a:rect l="l" t="t" r="r" b="b"/>
            <a:pathLst>
              <a:path w="28575" h="57150">
                <a:moveTo>
                  <a:pt x="28543" y="57149"/>
                </a:moveTo>
                <a:lnTo>
                  <a:pt x="0" y="57149"/>
                </a:lnTo>
                <a:lnTo>
                  <a:pt x="0" y="0"/>
                </a:lnTo>
                <a:lnTo>
                  <a:pt x="28543" y="0"/>
                </a:lnTo>
                <a:lnTo>
                  <a:pt x="28543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990245" y="6126891"/>
            <a:ext cx="28575" cy="57150"/>
          </a:xfrm>
          <a:custGeom>
            <a:avLst/>
            <a:gdLst/>
            <a:ahLst/>
            <a:cxnLst/>
            <a:rect l="l" t="t" r="r" b="b"/>
            <a:pathLst>
              <a:path w="28575" h="57150">
                <a:moveTo>
                  <a:pt x="28543" y="57149"/>
                </a:moveTo>
                <a:lnTo>
                  <a:pt x="0" y="57149"/>
                </a:lnTo>
                <a:lnTo>
                  <a:pt x="0" y="0"/>
                </a:lnTo>
                <a:lnTo>
                  <a:pt x="28543" y="0"/>
                </a:lnTo>
                <a:lnTo>
                  <a:pt x="28543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0" y="0"/>
            <a:ext cx="18288000" cy="3700779"/>
            <a:chOff x="-5836" y="-6283"/>
            <a:chExt cx="17849850" cy="3700779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81756" y="1969634"/>
              <a:ext cx="1861843" cy="17244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405661" y="344261"/>
              <a:ext cx="2487937" cy="207828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-5836" y="-6283"/>
              <a:ext cx="3183255" cy="2707640"/>
            </a:xfrm>
            <a:custGeom>
              <a:avLst/>
              <a:gdLst/>
              <a:ahLst/>
              <a:cxnLst/>
              <a:rect l="l" t="t" r="r" b="b"/>
              <a:pathLst>
                <a:path w="3183255" h="2707640">
                  <a:moveTo>
                    <a:pt x="5314" y="479900"/>
                  </a:moveTo>
                  <a:lnTo>
                    <a:pt x="3501" y="477406"/>
                  </a:lnTo>
                  <a:lnTo>
                    <a:pt x="5835" y="6283"/>
                  </a:lnTo>
                  <a:lnTo>
                    <a:pt x="5314" y="479900"/>
                  </a:lnTo>
                  <a:close/>
                </a:path>
                <a:path w="3183255" h="2707640">
                  <a:moveTo>
                    <a:pt x="551798" y="4979"/>
                  </a:moveTo>
                  <a:lnTo>
                    <a:pt x="5835" y="6283"/>
                  </a:lnTo>
                  <a:lnTo>
                    <a:pt x="550319" y="673"/>
                  </a:lnTo>
                  <a:lnTo>
                    <a:pt x="549787" y="1019"/>
                  </a:lnTo>
                  <a:lnTo>
                    <a:pt x="551798" y="4979"/>
                  </a:lnTo>
                  <a:close/>
                </a:path>
                <a:path w="3183255" h="2707640">
                  <a:moveTo>
                    <a:pt x="657218" y="67503"/>
                  </a:moveTo>
                  <a:lnTo>
                    <a:pt x="605457" y="101159"/>
                  </a:lnTo>
                  <a:lnTo>
                    <a:pt x="598546" y="90504"/>
                  </a:lnTo>
                  <a:lnTo>
                    <a:pt x="572920" y="46572"/>
                  </a:lnTo>
                  <a:lnTo>
                    <a:pt x="551798" y="4979"/>
                  </a:lnTo>
                  <a:lnTo>
                    <a:pt x="620736" y="4814"/>
                  </a:lnTo>
                  <a:lnTo>
                    <a:pt x="637409" y="34937"/>
                  </a:lnTo>
                  <a:lnTo>
                    <a:pt x="650316" y="56843"/>
                  </a:lnTo>
                  <a:lnTo>
                    <a:pt x="657218" y="67503"/>
                  </a:lnTo>
                  <a:close/>
                </a:path>
                <a:path w="3183255" h="2707640">
                  <a:moveTo>
                    <a:pt x="807633" y="0"/>
                  </a:moveTo>
                  <a:lnTo>
                    <a:pt x="800891" y="4383"/>
                  </a:lnTo>
                  <a:lnTo>
                    <a:pt x="620736" y="4814"/>
                  </a:lnTo>
                  <a:lnTo>
                    <a:pt x="618912" y="1519"/>
                  </a:lnTo>
                  <a:lnTo>
                    <a:pt x="619162" y="1357"/>
                  </a:lnTo>
                  <a:lnTo>
                    <a:pt x="807633" y="0"/>
                  </a:lnTo>
                  <a:close/>
                </a:path>
                <a:path w="3183255" h="2707640">
                  <a:moveTo>
                    <a:pt x="516376" y="249971"/>
                  </a:moveTo>
                  <a:lnTo>
                    <a:pt x="5201" y="582340"/>
                  </a:lnTo>
                  <a:lnTo>
                    <a:pt x="5314" y="479900"/>
                  </a:lnTo>
                  <a:lnTo>
                    <a:pt x="18454" y="497980"/>
                  </a:lnTo>
                  <a:lnTo>
                    <a:pt x="701391" y="53930"/>
                  </a:lnTo>
                  <a:lnTo>
                    <a:pt x="749370" y="37883"/>
                  </a:lnTo>
                  <a:lnTo>
                    <a:pt x="800891" y="4383"/>
                  </a:lnTo>
                  <a:lnTo>
                    <a:pt x="871043" y="4216"/>
                  </a:lnTo>
                  <a:lnTo>
                    <a:pt x="551184" y="212190"/>
                  </a:lnTo>
                  <a:lnTo>
                    <a:pt x="516376" y="249971"/>
                  </a:lnTo>
                  <a:close/>
                </a:path>
                <a:path w="3183255" h="2707640">
                  <a:moveTo>
                    <a:pt x="664486" y="77926"/>
                  </a:moveTo>
                  <a:lnTo>
                    <a:pt x="498519" y="185839"/>
                  </a:lnTo>
                  <a:lnTo>
                    <a:pt x="518629" y="157615"/>
                  </a:lnTo>
                  <a:lnTo>
                    <a:pt x="657494" y="67324"/>
                  </a:lnTo>
                  <a:lnTo>
                    <a:pt x="664486" y="77926"/>
                  </a:lnTo>
                  <a:close/>
                </a:path>
                <a:path w="3183255" h="2707640">
                  <a:moveTo>
                    <a:pt x="1065019" y="680964"/>
                  </a:moveTo>
                  <a:lnTo>
                    <a:pt x="1013116" y="714712"/>
                  </a:lnTo>
                  <a:lnTo>
                    <a:pt x="982143" y="674256"/>
                  </a:lnTo>
                  <a:lnTo>
                    <a:pt x="952295" y="633070"/>
                  </a:lnTo>
                  <a:lnTo>
                    <a:pt x="923360" y="591289"/>
                  </a:lnTo>
                  <a:lnTo>
                    <a:pt x="895128" y="549051"/>
                  </a:lnTo>
                  <a:lnTo>
                    <a:pt x="874312" y="517140"/>
                  </a:lnTo>
                  <a:lnTo>
                    <a:pt x="846987" y="474313"/>
                  </a:lnTo>
                  <a:lnTo>
                    <a:pt x="820068" y="431222"/>
                  </a:lnTo>
                  <a:lnTo>
                    <a:pt x="793447" y="387937"/>
                  </a:lnTo>
                  <a:lnTo>
                    <a:pt x="767017" y="344528"/>
                  </a:lnTo>
                  <a:lnTo>
                    <a:pt x="740671" y="301064"/>
                  </a:lnTo>
                  <a:lnTo>
                    <a:pt x="713471" y="258155"/>
                  </a:lnTo>
                  <a:lnTo>
                    <a:pt x="692111" y="226598"/>
                  </a:lnTo>
                  <a:lnTo>
                    <a:pt x="663231" y="184782"/>
                  </a:lnTo>
                  <a:lnTo>
                    <a:pt x="641167" y="153683"/>
                  </a:lnTo>
                  <a:lnTo>
                    <a:pt x="871043" y="4216"/>
                  </a:lnTo>
                  <a:lnTo>
                    <a:pt x="894427" y="4160"/>
                  </a:lnTo>
                  <a:lnTo>
                    <a:pt x="700606" y="130184"/>
                  </a:lnTo>
                  <a:lnTo>
                    <a:pt x="722793" y="161203"/>
                  </a:lnTo>
                  <a:lnTo>
                    <a:pt x="751434" y="203175"/>
                  </a:lnTo>
                  <a:lnTo>
                    <a:pt x="778823" y="245960"/>
                  </a:lnTo>
                  <a:lnTo>
                    <a:pt x="824711" y="322163"/>
                  </a:lnTo>
                  <a:lnTo>
                    <a:pt x="851028" y="365646"/>
                  </a:lnTo>
                  <a:lnTo>
                    <a:pt x="877794" y="408837"/>
                  </a:lnTo>
                  <a:lnTo>
                    <a:pt x="904988" y="451749"/>
                  </a:lnTo>
                  <a:lnTo>
                    <a:pt x="925618" y="483781"/>
                  </a:lnTo>
                  <a:lnTo>
                    <a:pt x="987976" y="579572"/>
                  </a:lnTo>
                  <a:lnTo>
                    <a:pt x="1009538" y="610998"/>
                  </a:lnTo>
                  <a:lnTo>
                    <a:pt x="1025298" y="631048"/>
                  </a:lnTo>
                  <a:lnTo>
                    <a:pt x="1048580" y="661356"/>
                  </a:lnTo>
                  <a:lnTo>
                    <a:pt x="1065019" y="680964"/>
                  </a:lnTo>
                  <a:close/>
                </a:path>
                <a:path w="3183255" h="2707640">
                  <a:moveTo>
                    <a:pt x="4605" y="1124342"/>
                  </a:moveTo>
                  <a:lnTo>
                    <a:pt x="3149" y="583674"/>
                  </a:lnTo>
                  <a:lnTo>
                    <a:pt x="5201" y="582340"/>
                  </a:lnTo>
                  <a:lnTo>
                    <a:pt x="4605" y="1124342"/>
                  </a:lnTo>
                  <a:close/>
                </a:path>
                <a:path w="3183255" h="2707640">
                  <a:moveTo>
                    <a:pt x="425204" y="1112125"/>
                  </a:moveTo>
                  <a:lnTo>
                    <a:pt x="375361" y="1144533"/>
                  </a:lnTo>
                  <a:lnTo>
                    <a:pt x="345063" y="1103638"/>
                  </a:lnTo>
                  <a:lnTo>
                    <a:pt x="314517" y="1062905"/>
                  </a:lnTo>
                  <a:lnTo>
                    <a:pt x="284664" y="1021722"/>
                  </a:lnTo>
                  <a:lnTo>
                    <a:pt x="256442" y="979477"/>
                  </a:lnTo>
                  <a:lnTo>
                    <a:pt x="202006" y="893684"/>
                  </a:lnTo>
                  <a:lnTo>
                    <a:pt x="175182" y="850531"/>
                  </a:lnTo>
                  <a:lnTo>
                    <a:pt x="149155" y="806860"/>
                  </a:lnTo>
                  <a:lnTo>
                    <a:pt x="124325" y="762410"/>
                  </a:lnTo>
                  <a:lnTo>
                    <a:pt x="112703" y="739670"/>
                  </a:lnTo>
                  <a:lnTo>
                    <a:pt x="81388" y="684288"/>
                  </a:lnTo>
                  <a:lnTo>
                    <a:pt x="60858" y="652192"/>
                  </a:lnTo>
                  <a:lnTo>
                    <a:pt x="46232" y="631404"/>
                  </a:lnTo>
                  <a:lnTo>
                    <a:pt x="37804" y="621735"/>
                  </a:lnTo>
                  <a:lnTo>
                    <a:pt x="21973" y="601732"/>
                  </a:lnTo>
                  <a:lnTo>
                    <a:pt x="5907" y="581881"/>
                  </a:lnTo>
                  <a:lnTo>
                    <a:pt x="58081" y="547957"/>
                  </a:lnTo>
                  <a:lnTo>
                    <a:pt x="73904" y="567966"/>
                  </a:lnTo>
                  <a:lnTo>
                    <a:pt x="82604" y="577458"/>
                  </a:lnTo>
                  <a:lnTo>
                    <a:pt x="112523" y="618599"/>
                  </a:lnTo>
                  <a:lnTo>
                    <a:pt x="139939" y="661367"/>
                  </a:lnTo>
                  <a:lnTo>
                    <a:pt x="165316" y="705461"/>
                  </a:lnTo>
                  <a:lnTo>
                    <a:pt x="189796" y="750137"/>
                  </a:lnTo>
                  <a:lnTo>
                    <a:pt x="214525" y="794653"/>
                  </a:lnTo>
                  <a:lnTo>
                    <a:pt x="240646" y="838263"/>
                  </a:lnTo>
                  <a:lnTo>
                    <a:pt x="267579" y="881345"/>
                  </a:lnTo>
                  <a:lnTo>
                    <a:pt x="294364" y="924524"/>
                  </a:lnTo>
                  <a:lnTo>
                    <a:pt x="321617" y="967398"/>
                  </a:lnTo>
                  <a:lnTo>
                    <a:pt x="349953" y="1009568"/>
                  </a:lnTo>
                  <a:lnTo>
                    <a:pt x="379987" y="1050633"/>
                  </a:lnTo>
                  <a:lnTo>
                    <a:pt x="388040" y="1060546"/>
                  </a:lnTo>
                  <a:lnTo>
                    <a:pt x="402863" y="1081205"/>
                  </a:lnTo>
                  <a:lnTo>
                    <a:pt x="410630" y="1091303"/>
                  </a:lnTo>
                  <a:lnTo>
                    <a:pt x="425204" y="1112125"/>
                  </a:lnTo>
                  <a:close/>
                </a:path>
                <a:path w="3183255" h="2707640">
                  <a:moveTo>
                    <a:pt x="917811" y="4104"/>
                  </a:moveTo>
                  <a:lnTo>
                    <a:pt x="771084" y="99507"/>
                  </a:lnTo>
                  <a:lnTo>
                    <a:pt x="738175" y="105756"/>
                  </a:lnTo>
                  <a:lnTo>
                    <a:pt x="894427" y="4160"/>
                  </a:lnTo>
                  <a:lnTo>
                    <a:pt x="917811" y="4104"/>
                  </a:lnTo>
                  <a:close/>
                </a:path>
                <a:path w="3183255" h="2707640">
                  <a:moveTo>
                    <a:pt x="1434046" y="2871"/>
                  </a:moveTo>
                  <a:lnTo>
                    <a:pt x="917811" y="4104"/>
                  </a:lnTo>
                  <a:lnTo>
                    <a:pt x="922905" y="792"/>
                  </a:lnTo>
                  <a:lnTo>
                    <a:pt x="1433653" y="1969"/>
                  </a:lnTo>
                  <a:lnTo>
                    <a:pt x="1433524" y="2052"/>
                  </a:lnTo>
                  <a:lnTo>
                    <a:pt x="1434046" y="2871"/>
                  </a:lnTo>
                  <a:close/>
                </a:path>
                <a:path w="3183255" h="2707640">
                  <a:moveTo>
                    <a:pt x="1692797" y="272779"/>
                  </a:moveTo>
                  <a:lnTo>
                    <a:pt x="1639644" y="307339"/>
                  </a:lnTo>
                  <a:lnTo>
                    <a:pt x="1622438" y="273081"/>
                  </a:lnTo>
                  <a:lnTo>
                    <a:pt x="1611723" y="249751"/>
                  </a:lnTo>
                  <a:lnTo>
                    <a:pt x="1593220" y="216336"/>
                  </a:lnTo>
                  <a:lnTo>
                    <a:pt x="1565360" y="173857"/>
                  </a:lnTo>
                  <a:lnTo>
                    <a:pt x="1542519" y="143263"/>
                  </a:lnTo>
                  <a:lnTo>
                    <a:pt x="1509040" y="104437"/>
                  </a:lnTo>
                  <a:lnTo>
                    <a:pt x="1485231" y="74472"/>
                  </a:lnTo>
                  <a:lnTo>
                    <a:pt x="1469072" y="54681"/>
                  </a:lnTo>
                  <a:lnTo>
                    <a:pt x="1455837" y="36650"/>
                  </a:lnTo>
                  <a:lnTo>
                    <a:pt x="1447187" y="23466"/>
                  </a:lnTo>
                  <a:lnTo>
                    <a:pt x="1434046" y="2871"/>
                  </a:lnTo>
                  <a:lnTo>
                    <a:pt x="1508062" y="2694"/>
                  </a:lnTo>
                  <a:lnTo>
                    <a:pt x="1513375" y="10727"/>
                  </a:lnTo>
                  <a:lnTo>
                    <a:pt x="1544557" y="51046"/>
                  </a:lnTo>
                  <a:lnTo>
                    <a:pt x="1570128" y="79866"/>
                  </a:lnTo>
                  <a:lnTo>
                    <a:pt x="1602145" y="119642"/>
                  </a:lnTo>
                  <a:lnTo>
                    <a:pt x="1631898" y="160890"/>
                  </a:lnTo>
                  <a:lnTo>
                    <a:pt x="1663991" y="215766"/>
                  </a:lnTo>
                  <a:lnTo>
                    <a:pt x="1675095" y="238843"/>
                  </a:lnTo>
                  <a:lnTo>
                    <a:pt x="1692797" y="272779"/>
                  </a:lnTo>
                  <a:close/>
                </a:path>
                <a:path w="3183255" h="2707640">
                  <a:moveTo>
                    <a:pt x="2063953" y="1154"/>
                  </a:moveTo>
                  <a:lnTo>
                    <a:pt x="2063626" y="1366"/>
                  </a:lnTo>
                  <a:lnTo>
                    <a:pt x="1508062" y="2694"/>
                  </a:lnTo>
                  <a:lnTo>
                    <a:pt x="1506369" y="134"/>
                  </a:lnTo>
                  <a:lnTo>
                    <a:pt x="2063953" y="1154"/>
                  </a:lnTo>
                  <a:close/>
                </a:path>
                <a:path w="3183255" h="2707640">
                  <a:moveTo>
                    <a:pt x="1433384" y="1289769"/>
                  </a:moveTo>
                  <a:lnTo>
                    <a:pt x="1381748" y="1323343"/>
                  </a:lnTo>
                  <a:lnTo>
                    <a:pt x="1361980" y="1290751"/>
                  </a:lnTo>
                  <a:lnTo>
                    <a:pt x="1356093" y="1279430"/>
                  </a:lnTo>
                  <a:lnTo>
                    <a:pt x="1350634" y="1267831"/>
                  </a:lnTo>
                  <a:lnTo>
                    <a:pt x="1333611" y="1233454"/>
                  </a:lnTo>
                  <a:lnTo>
                    <a:pt x="1316753" y="1198970"/>
                  </a:lnTo>
                  <a:lnTo>
                    <a:pt x="1306150" y="1175566"/>
                  </a:lnTo>
                  <a:lnTo>
                    <a:pt x="1287126" y="1142490"/>
                  </a:lnTo>
                  <a:lnTo>
                    <a:pt x="1258834" y="1100292"/>
                  </a:lnTo>
                  <a:lnTo>
                    <a:pt x="1221362" y="1048913"/>
                  </a:lnTo>
                  <a:lnTo>
                    <a:pt x="1190526" y="1008369"/>
                  </a:lnTo>
                  <a:lnTo>
                    <a:pt x="1161372" y="966731"/>
                  </a:lnTo>
                  <a:lnTo>
                    <a:pt x="1128950" y="912070"/>
                  </a:lnTo>
                  <a:lnTo>
                    <a:pt x="1111683" y="877851"/>
                  </a:lnTo>
                  <a:lnTo>
                    <a:pt x="1094196" y="843775"/>
                  </a:lnTo>
                  <a:lnTo>
                    <a:pt x="1076001" y="810160"/>
                  </a:lnTo>
                  <a:lnTo>
                    <a:pt x="1056610" y="777323"/>
                  </a:lnTo>
                  <a:lnTo>
                    <a:pt x="4233" y="1461585"/>
                  </a:lnTo>
                  <a:lnTo>
                    <a:pt x="4605" y="1124342"/>
                  </a:lnTo>
                  <a:lnTo>
                    <a:pt x="5347" y="1400266"/>
                  </a:lnTo>
                  <a:lnTo>
                    <a:pt x="2157162" y="1143"/>
                  </a:lnTo>
                  <a:lnTo>
                    <a:pt x="2180546" y="1087"/>
                  </a:lnTo>
                  <a:lnTo>
                    <a:pt x="1851798" y="214841"/>
                  </a:lnTo>
                  <a:lnTo>
                    <a:pt x="1832803" y="242340"/>
                  </a:lnTo>
                  <a:lnTo>
                    <a:pt x="1169566" y="673581"/>
                  </a:lnTo>
                  <a:lnTo>
                    <a:pt x="1139632" y="708193"/>
                  </a:lnTo>
                  <a:lnTo>
                    <a:pt x="1102754" y="732171"/>
                  </a:lnTo>
                  <a:lnTo>
                    <a:pt x="1109834" y="742716"/>
                  </a:lnTo>
                  <a:lnTo>
                    <a:pt x="1116764" y="753359"/>
                  </a:lnTo>
                  <a:lnTo>
                    <a:pt x="1123498" y="764129"/>
                  </a:lnTo>
                  <a:lnTo>
                    <a:pt x="1129990" y="775057"/>
                  </a:lnTo>
                  <a:lnTo>
                    <a:pt x="1147422" y="809167"/>
                  </a:lnTo>
                  <a:lnTo>
                    <a:pt x="1170964" y="854455"/>
                  </a:lnTo>
                  <a:lnTo>
                    <a:pt x="1194901" y="899485"/>
                  </a:lnTo>
                  <a:lnTo>
                    <a:pt x="1220444" y="943471"/>
                  </a:lnTo>
                  <a:lnTo>
                    <a:pt x="1248803" y="985626"/>
                  </a:lnTo>
                  <a:lnTo>
                    <a:pt x="1272092" y="1015928"/>
                  </a:lnTo>
                  <a:lnTo>
                    <a:pt x="1301829" y="1057188"/>
                  </a:lnTo>
                  <a:lnTo>
                    <a:pt x="1330311" y="1099263"/>
                  </a:lnTo>
                  <a:lnTo>
                    <a:pt x="1356760" y="1142659"/>
                  </a:lnTo>
                  <a:lnTo>
                    <a:pt x="1380398" y="1187884"/>
                  </a:lnTo>
                  <a:lnTo>
                    <a:pt x="1390968" y="1211308"/>
                  </a:lnTo>
                  <a:lnTo>
                    <a:pt x="1401932" y="1234477"/>
                  </a:lnTo>
                  <a:lnTo>
                    <a:pt x="1420568" y="1267805"/>
                  </a:lnTo>
                  <a:lnTo>
                    <a:pt x="1433384" y="1289769"/>
                  </a:lnTo>
                  <a:close/>
                </a:path>
                <a:path w="3183255" h="2707640">
                  <a:moveTo>
                    <a:pt x="2157162" y="1143"/>
                  </a:moveTo>
                  <a:lnTo>
                    <a:pt x="130318" y="1319010"/>
                  </a:lnTo>
                  <a:lnTo>
                    <a:pt x="165120" y="1281233"/>
                  </a:lnTo>
                  <a:lnTo>
                    <a:pt x="1402466" y="476703"/>
                  </a:lnTo>
                  <a:lnTo>
                    <a:pt x="1437171" y="438988"/>
                  </a:lnTo>
                  <a:lnTo>
                    <a:pt x="1753379" y="233388"/>
                  </a:lnTo>
                  <a:lnTo>
                    <a:pt x="1772326" y="205920"/>
                  </a:lnTo>
                  <a:lnTo>
                    <a:pt x="1824105" y="172253"/>
                  </a:lnTo>
                  <a:lnTo>
                    <a:pt x="1841719" y="145652"/>
                  </a:lnTo>
                  <a:lnTo>
                    <a:pt x="2063626" y="1366"/>
                  </a:lnTo>
                  <a:lnTo>
                    <a:pt x="2157162" y="1143"/>
                  </a:lnTo>
                  <a:close/>
                </a:path>
                <a:path w="3183255" h="2707640">
                  <a:moveTo>
                    <a:pt x="1232772" y="571890"/>
                  </a:moveTo>
                  <a:lnTo>
                    <a:pt x="1113096" y="649704"/>
                  </a:lnTo>
                  <a:lnTo>
                    <a:pt x="1146576" y="612787"/>
                  </a:lnTo>
                  <a:lnTo>
                    <a:pt x="1186335" y="586935"/>
                  </a:lnTo>
                  <a:lnTo>
                    <a:pt x="1232772" y="571890"/>
                  </a:lnTo>
                  <a:close/>
                </a:path>
                <a:path w="3183255" h="2707640">
                  <a:moveTo>
                    <a:pt x="1360915" y="503719"/>
                  </a:moveTo>
                  <a:lnTo>
                    <a:pt x="1020392" y="725129"/>
                  </a:lnTo>
                  <a:lnTo>
                    <a:pt x="1013377" y="714542"/>
                  </a:lnTo>
                  <a:lnTo>
                    <a:pt x="1312647" y="519955"/>
                  </a:lnTo>
                  <a:lnTo>
                    <a:pt x="1360915" y="503719"/>
                  </a:lnTo>
                  <a:close/>
                </a:path>
                <a:path w="3183255" h="2707640">
                  <a:moveTo>
                    <a:pt x="2652831" y="496877"/>
                  </a:moveTo>
                  <a:lnTo>
                    <a:pt x="2601600" y="530187"/>
                  </a:lnTo>
                  <a:lnTo>
                    <a:pt x="2594371" y="519740"/>
                  </a:lnTo>
                  <a:lnTo>
                    <a:pt x="2580080" y="498735"/>
                  </a:lnTo>
                  <a:lnTo>
                    <a:pt x="2572514" y="488505"/>
                  </a:lnTo>
                  <a:lnTo>
                    <a:pt x="2564692" y="478443"/>
                  </a:lnTo>
                  <a:lnTo>
                    <a:pt x="2541111" y="448330"/>
                  </a:lnTo>
                  <a:lnTo>
                    <a:pt x="2524211" y="429021"/>
                  </a:lnTo>
                  <a:lnTo>
                    <a:pt x="2500906" y="398728"/>
                  </a:lnTo>
                  <a:lnTo>
                    <a:pt x="2478880" y="367604"/>
                  </a:lnTo>
                  <a:lnTo>
                    <a:pt x="2453821" y="323304"/>
                  </a:lnTo>
                  <a:lnTo>
                    <a:pt x="2432890" y="276319"/>
                  </a:lnTo>
                  <a:lnTo>
                    <a:pt x="2412689" y="228860"/>
                  </a:lnTo>
                  <a:lnTo>
                    <a:pt x="2382893" y="172491"/>
                  </a:lnTo>
                  <a:lnTo>
                    <a:pt x="2353947" y="130717"/>
                  </a:lnTo>
                  <a:lnTo>
                    <a:pt x="2336433" y="111808"/>
                  </a:lnTo>
                  <a:lnTo>
                    <a:pt x="2311353" y="82669"/>
                  </a:lnTo>
                  <a:lnTo>
                    <a:pt x="2293338" y="64086"/>
                  </a:lnTo>
                  <a:lnTo>
                    <a:pt x="2269325" y="34254"/>
                  </a:lnTo>
                  <a:lnTo>
                    <a:pt x="2261264" y="24347"/>
                  </a:lnTo>
                  <a:lnTo>
                    <a:pt x="2247242" y="3167"/>
                  </a:lnTo>
                  <a:lnTo>
                    <a:pt x="2247370" y="3083"/>
                  </a:lnTo>
                  <a:lnTo>
                    <a:pt x="2177830" y="2853"/>
                  </a:lnTo>
                  <a:lnTo>
                    <a:pt x="2180546" y="1087"/>
                  </a:lnTo>
                  <a:lnTo>
                    <a:pt x="2320850" y="752"/>
                  </a:lnTo>
                  <a:lnTo>
                    <a:pt x="2321096" y="592"/>
                  </a:lnTo>
                  <a:lnTo>
                    <a:pt x="2345144" y="30401"/>
                  </a:lnTo>
                  <a:lnTo>
                    <a:pt x="2363194" y="48962"/>
                  </a:lnTo>
                  <a:lnTo>
                    <a:pt x="2388273" y="78101"/>
                  </a:lnTo>
                  <a:lnTo>
                    <a:pt x="2421358" y="117183"/>
                  </a:lnTo>
                  <a:lnTo>
                    <a:pt x="2442162" y="149102"/>
                  </a:lnTo>
                  <a:lnTo>
                    <a:pt x="2465280" y="194665"/>
                  </a:lnTo>
                  <a:lnTo>
                    <a:pt x="2474487" y="218976"/>
                  </a:lnTo>
                  <a:lnTo>
                    <a:pt x="2490146" y="254239"/>
                  </a:lnTo>
                  <a:lnTo>
                    <a:pt x="2517349" y="312295"/>
                  </a:lnTo>
                  <a:lnTo>
                    <a:pt x="2552370" y="365266"/>
                  </a:lnTo>
                  <a:lnTo>
                    <a:pt x="2584630" y="404885"/>
                  </a:lnTo>
                  <a:lnTo>
                    <a:pt x="2600543" y="424835"/>
                  </a:lnTo>
                  <a:lnTo>
                    <a:pt x="2615998" y="445083"/>
                  </a:lnTo>
                  <a:lnTo>
                    <a:pt x="2638011" y="476216"/>
                  </a:lnTo>
                  <a:lnTo>
                    <a:pt x="2652831" y="496877"/>
                  </a:lnTo>
                  <a:close/>
                </a:path>
                <a:path w="3183255" h="2707640">
                  <a:moveTo>
                    <a:pt x="1762050" y="303493"/>
                  </a:moveTo>
                  <a:lnTo>
                    <a:pt x="1275356" y="619945"/>
                  </a:lnTo>
                  <a:lnTo>
                    <a:pt x="1244462" y="624883"/>
                  </a:lnTo>
                  <a:lnTo>
                    <a:pt x="1781072" y="275976"/>
                  </a:lnTo>
                  <a:lnTo>
                    <a:pt x="1762050" y="303493"/>
                  </a:lnTo>
                  <a:close/>
                </a:path>
                <a:path w="3183255" h="2707640">
                  <a:moveTo>
                    <a:pt x="2096820" y="858399"/>
                  </a:moveTo>
                  <a:lnTo>
                    <a:pt x="2044868" y="892178"/>
                  </a:lnTo>
                  <a:lnTo>
                    <a:pt x="2030639" y="871133"/>
                  </a:lnTo>
                  <a:lnTo>
                    <a:pt x="2023043" y="860924"/>
                  </a:lnTo>
                  <a:lnTo>
                    <a:pt x="2015131" y="850919"/>
                  </a:lnTo>
                  <a:lnTo>
                    <a:pt x="2006877" y="841138"/>
                  </a:lnTo>
                  <a:lnTo>
                    <a:pt x="1982807" y="811342"/>
                  </a:lnTo>
                  <a:lnTo>
                    <a:pt x="1958621" y="781623"/>
                  </a:lnTo>
                  <a:lnTo>
                    <a:pt x="1941887" y="762206"/>
                  </a:lnTo>
                  <a:lnTo>
                    <a:pt x="1919404" y="731379"/>
                  </a:lnTo>
                  <a:lnTo>
                    <a:pt x="1890575" y="689530"/>
                  </a:lnTo>
                  <a:lnTo>
                    <a:pt x="1862207" y="647381"/>
                  </a:lnTo>
                  <a:lnTo>
                    <a:pt x="1827090" y="594472"/>
                  </a:lnTo>
                  <a:lnTo>
                    <a:pt x="1798783" y="552283"/>
                  </a:lnTo>
                  <a:lnTo>
                    <a:pt x="1770077" y="510353"/>
                  </a:lnTo>
                  <a:lnTo>
                    <a:pt x="1741080" y="468613"/>
                  </a:lnTo>
                  <a:lnTo>
                    <a:pt x="1718986" y="437533"/>
                  </a:lnTo>
                  <a:lnTo>
                    <a:pt x="1690559" y="395422"/>
                  </a:lnTo>
                  <a:lnTo>
                    <a:pt x="1670257" y="363177"/>
                  </a:lnTo>
                  <a:lnTo>
                    <a:pt x="1722528" y="329190"/>
                  </a:lnTo>
                  <a:lnTo>
                    <a:pt x="1728829" y="340242"/>
                  </a:lnTo>
                  <a:lnTo>
                    <a:pt x="1735313" y="351174"/>
                  </a:lnTo>
                  <a:lnTo>
                    <a:pt x="1742033" y="361954"/>
                  </a:lnTo>
                  <a:lnTo>
                    <a:pt x="1749039" y="372547"/>
                  </a:lnTo>
                  <a:lnTo>
                    <a:pt x="1777748" y="414474"/>
                  </a:lnTo>
                  <a:lnTo>
                    <a:pt x="1828489" y="487522"/>
                  </a:lnTo>
                  <a:lnTo>
                    <a:pt x="1857231" y="529428"/>
                  </a:lnTo>
                  <a:lnTo>
                    <a:pt x="1885770" y="571466"/>
                  </a:lnTo>
                  <a:lnTo>
                    <a:pt x="1907116" y="603032"/>
                  </a:lnTo>
                  <a:lnTo>
                    <a:pt x="1935439" y="645210"/>
                  </a:lnTo>
                  <a:lnTo>
                    <a:pt x="1964355" y="687003"/>
                  </a:lnTo>
                  <a:lnTo>
                    <a:pt x="1994402" y="728061"/>
                  </a:lnTo>
                  <a:lnTo>
                    <a:pt x="2026117" y="768034"/>
                  </a:lnTo>
                  <a:lnTo>
                    <a:pt x="2042806" y="787479"/>
                  </a:lnTo>
                  <a:lnTo>
                    <a:pt x="2059191" y="807123"/>
                  </a:lnTo>
                  <a:lnTo>
                    <a:pt x="2074984" y="827151"/>
                  </a:lnTo>
                  <a:lnTo>
                    <a:pt x="2096820" y="858399"/>
                  </a:lnTo>
                  <a:close/>
                </a:path>
                <a:path w="3183255" h="2707640">
                  <a:moveTo>
                    <a:pt x="3724" y="1924372"/>
                  </a:moveTo>
                  <a:lnTo>
                    <a:pt x="0" y="1918794"/>
                  </a:lnTo>
                  <a:lnTo>
                    <a:pt x="674" y="1463899"/>
                  </a:lnTo>
                  <a:lnTo>
                    <a:pt x="4233" y="1461585"/>
                  </a:lnTo>
                  <a:lnTo>
                    <a:pt x="3724" y="1924372"/>
                  </a:lnTo>
                  <a:close/>
                </a:path>
                <a:path w="3183255" h="2707640">
                  <a:moveTo>
                    <a:pt x="148085" y="1383200"/>
                  </a:moveTo>
                  <a:lnTo>
                    <a:pt x="99438" y="1399682"/>
                  </a:lnTo>
                  <a:lnTo>
                    <a:pt x="182914" y="1345406"/>
                  </a:lnTo>
                  <a:lnTo>
                    <a:pt x="148085" y="1383200"/>
                  </a:lnTo>
                  <a:close/>
                </a:path>
                <a:path w="3183255" h="2707640">
                  <a:moveTo>
                    <a:pt x="983561" y="1582247"/>
                  </a:moveTo>
                  <a:lnTo>
                    <a:pt x="746306" y="1736511"/>
                  </a:lnTo>
                  <a:lnTo>
                    <a:pt x="726564" y="1703902"/>
                  </a:lnTo>
                  <a:lnTo>
                    <a:pt x="707302" y="1670981"/>
                  </a:lnTo>
                  <a:lnTo>
                    <a:pt x="688464" y="1637784"/>
                  </a:lnTo>
                  <a:lnTo>
                    <a:pt x="669993" y="1604348"/>
                  </a:lnTo>
                  <a:lnTo>
                    <a:pt x="644281" y="1560472"/>
                  </a:lnTo>
                  <a:lnTo>
                    <a:pt x="616738" y="1517786"/>
                  </a:lnTo>
                  <a:lnTo>
                    <a:pt x="588071" y="1475832"/>
                  </a:lnTo>
                  <a:lnTo>
                    <a:pt x="558990" y="1434147"/>
                  </a:lnTo>
                  <a:lnTo>
                    <a:pt x="530201" y="1392271"/>
                  </a:lnTo>
                  <a:lnTo>
                    <a:pt x="509570" y="1360240"/>
                  </a:lnTo>
                  <a:lnTo>
                    <a:pt x="483228" y="1316773"/>
                  </a:lnTo>
                  <a:lnTo>
                    <a:pt x="457387" y="1272981"/>
                  </a:lnTo>
                  <a:lnTo>
                    <a:pt x="431338" y="1229324"/>
                  </a:lnTo>
                  <a:lnTo>
                    <a:pt x="411294" y="1196911"/>
                  </a:lnTo>
                  <a:lnTo>
                    <a:pt x="461377" y="1164347"/>
                  </a:lnTo>
                  <a:lnTo>
                    <a:pt x="468373" y="1174947"/>
                  </a:lnTo>
                  <a:lnTo>
                    <a:pt x="482196" y="1196256"/>
                  </a:lnTo>
                  <a:lnTo>
                    <a:pt x="489024" y="1206965"/>
                  </a:lnTo>
                  <a:lnTo>
                    <a:pt x="502315" y="1228620"/>
                  </a:lnTo>
                  <a:lnTo>
                    <a:pt x="515219" y="1250527"/>
                  </a:lnTo>
                  <a:lnTo>
                    <a:pt x="541549" y="1294001"/>
                  </a:lnTo>
                  <a:lnTo>
                    <a:pt x="568974" y="1336764"/>
                  </a:lnTo>
                  <a:lnTo>
                    <a:pt x="597192" y="1379010"/>
                  </a:lnTo>
                  <a:lnTo>
                    <a:pt x="625904" y="1420936"/>
                  </a:lnTo>
                  <a:lnTo>
                    <a:pt x="654809" y="1462736"/>
                  </a:lnTo>
                  <a:lnTo>
                    <a:pt x="682437" y="1505366"/>
                  </a:lnTo>
                  <a:lnTo>
                    <a:pt x="708196" y="1549211"/>
                  </a:lnTo>
                  <a:lnTo>
                    <a:pt x="732969" y="1593698"/>
                  </a:lnTo>
                  <a:lnTo>
                    <a:pt x="750717" y="1627604"/>
                  </a:lnTo>
                  <a:lnTo>
                    <a:pt x="776169" y="1671649"/>
                  </a:lnTo>
                  <a:lnTo>
                    <a:pt x="782960" y="1682382"/>
                  </a:lnTo>
                  <a:lnTo>
                    <a:pt x="789859" y="1693045"/>
                  </a:lnTo>
                  <a:lnTo>
                    <a:pt x="936639" y="1597607"/>
                  </a:lnTo>
                  <a:lnTo>
                    <a:pt x="983561" y="1582247"/>
                  </a:lnTo>
                  <a:close/>
                </a:path>
                <a:path w="3183255" h="2707640">
                  <a:moveTo>
                    <a:pt x="114374" y="2117101"/>
                  </a:moveTo>
                  <a:lnTo>
                    <a:pt x="62337" y="2150935"/>
                  </a:lnTo>
                  <a:lnTo>
                    <a:pt x="37124" y="2106735"/>
                  </a:lnTo>
                  <a:lnTo>
                    <a:pt x="19522" y="2072734"/>
                  </a:lnTo>
                  <a:lnTo>
                    <a:pt x="3591" y="2044928"/>
                  </a:lnTo>
                  <a:lnTo>
                    <a:pt x="3724" y="1924372"/>
                  </a:lnTo>
                  <a:lnTo>
                    <a:pt x="20765" y="1950737"/>
                  </a:lnTo>
                  <a:lnTo>
                    <a:pt x="33402" y="1972818"/>
                  </a:lnTo>
                  <a:lnTo>
                    <a:pt x="52224" y="2006025"/>
                  </a:lnTo>
                  <a:lnTo>
                    <a:pt x="63722" y="2028846"/>
                  </a:lnTo>
                  <a:lnTo>
                    <a:pt x="75707" y="2051351"/>
                  </a:lnTo>
                  <a:lnTo>
                    <a:pt x="88190" y="2073531"/>
                  </a:lnTo>
                  <a:lnTo>
                    <a:pt x="101102" y="2095433"/>
                  </a:lnTo>
                  <a:lnTo>
                    <a:pt x="114374" y="2117101"/>
                  </a:lnTo>
                  <a:close/>
                </a:path>
                <a:path w="3183255" h="2707640">
                  <a:moveTo>
                    <a:pt x="3432" y="2189236"/>
                  </a:moveTo>
                  <a:lnTo>
                    <a:pt x="1875" y="2190248"/>
                  </a:lnTo>
                  <a:lnTo>
                    <a:pt x="552" y="2039623"/>
                  </a:lnTo>
                  <a:lnTo>
                    <a:pt x="3591" y="2044928"/>
                  </a:lnTo>
                  <a:lnTo>
                    <a:pt x="3432" y="2189236"/>
                  </a:lnTo>
                  <a:close/>
                </a:path>
                <a:path w="3183255" h="2707640">
                  <a:moveTo>
                    <a:pt x="3183203" y="212620"/>
                  </a:moveTo>
                  <a:lnTo>
                    <a:pt x="292799" y="2091979"/>
                  </a:lnTo>
                  <a:lnTo>
                    <a:pt x="245861" y="2107350"/>
                  </a:lnTo>
                  <a:lnTo>
                    <a:pt x="3349" y="2265033"/>
                  </a:lnTo>
                  <a:lnTo>
                    <a:pt x="3432" y="2189236"/>
                  </a:lnTo>
                  <a:lnTo>
                    <a:pt x="202129" y="2060042"/>
                  </a:lnTo>
                  <a:lnTo>
                    <a:pt x="238360" y="2051633"/>
                  </a:lnTo>
                  <a:lnTo>
                    <a:pt x="564118" y="1839823"/>
                  </a:lnTo>
                  <a:lnTo>
                    <a:pt x="612709" y="1823377"/>
                  </a:lnTo>
                  <a:lnTo>
                    <a:pt x="3155541" y="170012"/>
                  </a:lnTo>
                  <a:lnTo>
                    <a:pt x="3175621" y="187253"/>
                  </a:lnTo>
                  <a:lnTo>
                    <a:pt x="3183203" y="212620"/>
                  </a:lnTo>
                  <a:close/>
                </a:path>
                <a:path w="3183255" h="2707640">
                  <a:moveTo>
                    <a:pt x="2532413" y="575174"/>
                  </a:moveTo>
                  <a:lnTo>
                    <a:pt x="2141716" y="829207"/>
                  </a:lnTo>
                  <a:lnTo>
                    <a:pt x="2218239" y="764303"/>
                  </a:lnTo>
                  <a:lnTo>
                    <a:pt x="2502450" y="579507"/>
                  </a:lnTo>
                  <a:lnTo>
                    <a:pt x="2532413" y="575174"/>
                  </a:lnTo>
                  <a:close/>
                </a:path>
                <a:path w="3183255" h="2707640">
                  <a:moveTo>
                    <a:pt x="3011182" y="263875"/>
                  </a:moveTo>
                  <a:lnTo>
                    <a:pt x="2669220" y="486220"/>
                  </a:lnTo>
                  <a:lnTo>
                    <a:pt x="2678676" y="464924"/>
                  </a:lnTo>
                  <a:lnTo>
                    <a:pt x="2962374" y="280462"/>
                  </a:lnTo>
                  <a:lnTo>
                    <a:pt x="3011182" y="263875"/>
                  </a:lnTo>
                  <a:close/>
                </a:path>
                <a:path w="3183255" h="2707640">
                  <a:moveTo>
                    <a:pt x="3155541" y="170012"/>
                  </a:moveTo>
                  <a:lnTo>
                    <a:pt x="3095014" y="209367"/>
                  </a:lnTo>
                  <a:lnTo>
                    <a:pt x="3129856" y="171564"/>
                  </a:lnTo>
                  <a:lnTo>
                    <a:pt x="3155541" y="170012"/>
                  </a:lnTo>
                  <a:close/>
                </a:path>
                <a:path w="3183255" h="2707640">
                  <a:moveTo>
                    <a:pt x="454023" y="2683983"/>
                  </a:moveTo>
                  <a:lnTo>
                    <a:pt x="418431" y="2707125"/>
                  </a:lnTo>
                  <a:lnTo>
                    <a:pt x="396875" y="2690843"/>
                  </a:lnTo>
                  <a:lnTo>
                    <a:pt x="363411" y="2636859"/>
                  </a:lnTo>
                  <a:lnTo>
                    <a:pt x="337263" y="2593267"/>
                  </a:lnTo>
                  <a:lnTo>
                    <a:pt x="311473" y="2549441"/>
                  </a:lnTo>
                  <a:lnTo>
                    <a:pt x="279085" y="2494758"/>
                  </a:lnTo>
                  <a:lnTo>
                    <a:pt x="253909" y="2450533"/>
                  </a:lnTo>
                  <a:lnTo>
                    <a:pt x="222860" y="2394978"/>
                  </a:lnTo>
                  <a:lnTo>
                    <a:pt x="203561" y="2362081"/>
                  </a:lnTo>
                  <a:lnTo>
                    <a:pt x="183613" y="2329606"/>
                  </a:lnTo>
                  <a:lnTo>
                    <a:pt x="162673" y="2297775"/>
                  </a:lnTo>
                  <a:lnTo>
                    <a:pt x="147824" y="2277134"/>
                  </a:lnTo>
                  <a:lnTo>
                    <a:pt x="103457" y="2215090"/>
                  </a:lnTo>
                  <a:lnTo>
                    <a:pt x="103260" y="2215218"/>
                  </a:lnTo>
                  <a:lnTo>
                    <a:pt x="96360" y="2204556"/>
                  </a:lnTo>
                  <a:lnTo>
                    <a:pt x="148890" y="2170401"/>
                  </a:lnTo>
                  <a:lnTo>
                    <a:pt x="156111" y="2180854"/>
                  </a:lnTo>
                  <a:lnTo>
                    <a:pt x="170363" y="2201884"/>
                  </a:lnTo>
                  <a:lnTo>
                    <a:pt x="177814" y="2212188"/>
                  </a:lnTo>
                  <a:lnTo>
                    <a:pt x="220984" y="2275010"/>
                  </a:lnTo>
                  <a:lnTo>
                    <a:pt x="248029" y="2318019"/>
                  </a:lnTo>
                  <a:lnTo>
                    <a:pt x="274027" y="2361709"/>
                  </a:lnTo>
                  <a:lnTo>
                    <a:pt x="292623" y="2395064"/>
                  </a:lnTo>
                  <a:lnTo>
                    <a:pt x="318230" y="2439009"/>
                  </a:lnTo>
                  <a:lnTo>
                    <a:pt x="369860" y="2526627"/>
                  </a:lnTo>
                  <a:lnTo>
                    <a:pt x="395815" y="2570344"/>
                  </a:lnTo>
                  <a:lnTo>
                    <a:pt x="422034" y="2613891"/>
                  </a:lnTo>
                  <a:lnTo>
                    <a:pt x="448646" y="2657182"/>
                  </a:lnTo>
                  <a:lnTo>
                    <a:pt x="454023" y="2683983"/>
                  </a:lnTo>
                  <a:close/>
                </a:path>
                <a:path w="3183255" h="2707640">
                  <a:moveTo>
                    <a:pt x="742154" y="1814954"/>
                  </a:moveTo>
                  <a:lnTo>
                    <a:pt x="665823" y="1864585"/>
                  </a:lnTo>
                  <a:lnTo>
                    <a:pt x="620638" y="1878816"/>
                  </a:lnTo>
                  <a:lnTo>
                    <a:pt x="773681" y="1779306"/>
                  </a:lnTo>
                  <a:lnTo>
                    <a:pt x="742154" y="1814954"/>
                  </a:lnTo>
                  <a:close/>
                </a:path>
                <a:path w="3183255" h="2707640">
                  <a:moveTo>
                    <a:pt x="1117405" y="2252647"/>
                  </a:moveTo>
                  <a:lnTo>
                    <a:pt x="1081811" y="2275791"/>
                  </a:lnTo>
                  <a:lnTo>
                    <a:pt x="1060990" y="2259032"/>
                  </a:lnTo>
                  <a:lnTo>
                    <a:pt x="1048059" y="2237143"/>
                  </a:lnTo>
                  <a:lnTo>
                    <a:pt x="1036082" y="2214633"/>
                  </a:lnTo>
                  <a:lnTo>
                    <a:pt x="1023120" y="2192764"/>
                  </a:lnTo>
                  <a:lnTo>
                    <a:pt x="997483" y="2148839"/>
                  </a:lnTo>
                  <a:lnTo>
                    <a:pt x="971400" y="2105204"/>
                  </a:lnTo>
                  <a:lnTo>
                    <a:pt x="945623" y="2061370"/>
                  </a:lnTo>
                  <a:lnTo>
                    <a:pt x="913983" y="2006200"/>
                  </a:lnTo>
                  <a:lnTo>
                    <a:pt x="896109" y="1972377"/>
                  </a:lnTo>
                  <a:lnTo>
                    <a:pt x="870453" y="1928464"/>
                  </a:lnTo>
                  <a:lnTo>
                    <a:pt x="850818" y="1895785"/>
                  </a:lnTo>
                  <a:lnTo>
                    <a:pt x="823316" y="1853073"/>
                  </a:lnTo>
                  <a:lnTo>
                    <a:pt x="794825" y="1811004"/>
                  </a:lnTo>
                  <a:lnTo>
                    <a:pt x="787725" y="1800472"/>
                  </a:lnTo>
                  <a:lnTo>
                    <a:pt x="773681" y="1779306"/>
                  </a:lnTo>
                  <a:lnTo>
                    <a:pt x="824849" y="1746037"/>
                  </a:lnTo>
                  <a:lnTo>
                    <a:pt x="846665" y="1777297"/>
                  </a:lnTo>
                  <a:lnTo>
                    <a:pt x="868441" y="1808584"/>
                  </a:lnTo>
                  <a:lnTo>
                    <a:pt x="889748" y="1840176"/>
                  </a:lnTo>
                  <a:lnTo>
                    <a:pt x="910155" y="1872353"/>
                  </a:lnTo>
                  <a:lnTo>
                    <a:pt x="942461" y="1927090"/>
                  </a:lnTo>
                  <a:lnTo>
                    <a:pt x="997976" y="2027330"/>
                  </a:lnTo>
                  <a:lnTo>
                    <a:pt x="1023310" y="2071452"/>
                  </a:lnTo>
                  <a:lnTo>
                    <a:pt x="1049607" y="2114948"/>
                  </a:lnTo>
                  <a:lnTo>
                    <a:pt x="1068556" y="2148073"/>
                  </a:lnTo>
                  <a:lnTo>
                    <a:pt x="1087245" y="2181367"/>
                  </a:lnTo>
                  <a:lnTo>
                    <a:pt x="1112760" y="2225371"/>
                  </a:lnTo>
                  <a:lnTo>
                    <a:pt x="1117405" y="2252647"/>
                  </a:lnTo>
                  <a:close/>
                </a:path>
                <a:path w="3183255" h="2707640">
                  <a:moveTo>
                    <a:pt x="2419278" y="1436459"/>
                  </a:moveTo>
                  <a:lnTo>
                    <a:pt x="2372568" y="1421384"/>
                  </a:lnTo>
                  <a:lnTo>
                    <a:pt x="2340262" y="1366647"/>
                  </a:lnTo>
                  <a:lnTo>
                    <a:pt x="2303169" y="1299874"/>
                  </a:lnTo>
                  <a:lnTo>
                    <a:pt x="2290786" y="1277629"/>
                  </a:lnTo>
                  <a:lnTo>
                    <a:pt x="2270485" y="1245382"/>
                  </a:lnTo>
                  <a:lnTo>
                    <a:pt x="2249500" y="1213581"/>
                  </a:lnTo>
                  <a:lnTo>
                    <a:pt x="2228140" y="1182024"/>
                  </a:lnTo>
                  <a:lnTo>
                    <a:pt x="2199622" y="1139973"/>
                  </a:lnTo>
                  <a:lnTo>
                    <a:pt x="2192648" y="1129359"/>
                  </a:lnTo>
                  <a:lnTo>
                    <a:pt x="2157934" y="1076187"/>
                  </a:lnTo>
                  <a:lnTo>
                    <a:pt x="2137475" y="1044044"/>
                  </a:lnTo>
                  <a:lnTo>
                    <a:pt x="2110952" y="1000696"/>
                  </a:lnTo>
                  <a:lnTo>
                    <a:pt x="2078354" y="946148"/>
                  </a:lnTo>
                  <a:lnTo>
                    <a:pt x="1006638" y="1642985"/>
                  </a:lnTo>
                  <a:lnTo>
                    <a:pt x="972583" y="1649979"/>
                  </a:lnTo>
                  <a:lnTo>
                    <a:pt x="2123632" y="901560"/>
                  </a:lnTo>
                  <a:lnTo>
                    <a:pt x="2136701" y="923359"/>
                  </a:lnTo>
                  <a:lnTo>
                    <a:pt x="2142761" y="934567"/>
                  </a:lnTo>
                  <a:lnTo>
                    <a:pt x="2155715" y="956442"/>
                  </a:lnTo>
                  <a:lnTo>
                    <a:pt x="2187933" y="1011236"/>
                  </a:lnTo>
                  <a:lnTo>
                    <a:pt x="2215426" y="1053954"/>
                  </a:lnTo>
                  <a:lnTo>
                    <a:pt x="2243782" y="1096111"/>
                  </a:lnTo>
                  <a:lnTo>
                    <a:pt x="2272535" y="1138010"/>
                  </a:lnTo>
                  <a:lnTo>
                    <a:pt x="2301220" y="1179953"/>
                  </a:lnTo>
                  <a:lnTo>
                    <a:pt x="2328537" y="1222785"/>
                  </a:lnTo>
                  <a:lnTo>
                    <a:pt x="2354176" y="1266709"/>
                  </a:lnTo>
                  <a:lnTo>
                    <a:pt x="2372237" y="1300411"/>
                  </a:lnTo>
                  <a:lnTo>
                    <a:pt x="2397591" y="1344520"/>
                  </a:lnTo>
                  <a:lnTo>
                    <a:pt x="2424338" y="1387723"/>
                  </a:lnTo>
                  <a:lnTo>
                    <a:pt x="2430137" y="1414250"/>
                  </a:lnTo>
                  <a:lnTo>
                    <a:pt x="2419278" y="1436459"/>
                  </a:lnTo>
                  <a:close/>
                </a:path>
                <a:path w="3183255" h="2707640">
                  <a:moveTo>
                    <a:pt x="2982194" y="1070447"/>
                  </a:moveTo>
                  <a:lnTo>
                    <a:pt x="2935810" y="1055161"/>
                  </a:lnTo>
                  <a:lnTo>
                    <a:pt x="2904798" y="999582"/>
                  </a:lnTo>
                  <a:lnTo>
                    <a:pt x="2887198" y="965580"/>
                  </a:lnTo>
                  <a:lnTo>
                    <a:pt x="2876650" y="942142"/>
                  </a:lnTo>
                  <a:lnTo>
                    <a:pt x="2858420" y="908549"/>
                  </a:lnTo>
                  <a:lnTo>
                    <a:pt x="2838923" y="875781"/>
                  </a:lnTo>
                  <a:lnTo>
                    <a:pt x="2825251" y="854373"/>
                  </a:lnTo>
                  <a:lnTo>
                    <a:pt x="2803725" y="822924"/>
                  </a:lnTo>
                  <a:lnTo>
                    <a:pt x="2774294" y="781466"/>
                  </a:lnTo>
                  <a:lnTo>
                    <a:pt x="2738199" y="729193"/>
                  </a:lnTo>
                  <a:lnTo>
                    <a:pt x="2709182" y="687465"/>
                  </a:lnTo>
                  <a:lnTo>
                    <a:pt x="2673296" y="635056"/>
                  </a:lnTo>
                  <a:lnTo>
                    <a:pt x="2644127" y="593428"/>
                  </a:lnTo>
                  <a:lnTo>
                    <a:pt x="2637145" y="582819"/>
                  </a:lnTo>
                  <a:lnTo>
                    <a:pt x="2588138" y="599535"/>
                  </a:lnTo>
                  <a:lnTo>
                    <a:pt x="2682134" y="538418"/>
                  </a:lnTo>
                  <a:lnTo>
                    <a:pt x="2717933" y="590884"/>
                  </a:lnTo>
                  <a:lnTo>
                    <a:pt x="2732222" y="611890"/>
                  </a:lnTo>
                  <a:lnTo>
                    <a:pt x="2761166" y="653665"/>
                  </a:lnTo>
                  <a:lnTo>
                    <a:pt x="2819308" y="737049"/>
                  </a:lnTo>
                  <a:lnTo>
                    <a:pt x="2848302" y="778791"/>
                  </a:lnTo>
                  <a:lnTo>
                    <a:pt x="2870184" y="810009"/>
                  </a:lnTo>
                  <a:lnTo>
                    <a:pt x="2897085" y="853112"/>
                  </a:lnTo>
                  <a:lnTo>
                    <a:pt x="2921485" y="897841"/>
                  </a:lnTo>
                  <a:lnTo>
                    <a:pt x="2944867" y="943232"/>
                  </a:lnTo>
                  <a:lnTo>
                    <a:pt x="2968712" y="988322"/>
                  </a:lnTo>
                  <a:lnTo>
                    <a:pt x="2987580" y="1021500"/>
                  </a:lnTo>
                  <a:lnTo>
                    <a:pt x="2993135" y="1048185"/>
                  </a:lnTo>
                  <a:lnTo>
                    <a:pt x="2982194" y="1070447"/>
                  </a:lnTo>
                  <a:close/>
                </a:path>
                <a:path w="3183255" h="2707640">
                  <a:moveTo>
                    <a:pt x="1793430" y="1843389"/>
                  </a:moveTo>
                  <a:lnTo>
                    <a:pt x="1768594" y="1844389"/>
                  </a:lnTo>
                  <a:lnTo>
                    <a:pt x="1746308" y="1828582"/>
                  </a:lnTo>
                  <a:lnTo>
                    <a:pt x="1731488" y="1807921"/>
                  </a:lnTo>
                  <a:lnTo>
                    <a:pt x="1709107" y="1777028"/>
                  </a:lnTo>
                  <a:lnTo>
                    <a:pt x="1663727" y="1715643"/>
                  </a:lnTo>
                  <a:lnTo>
                    <a:pt x="1648467" y="1695268"/>
                  </a:lnTo>
                  <a:lnTo>
                    <a:pt x="1626687" y="1663984"/>
                  </a:lnTo>
                  <a:lnTo>
                    <a:pt x="1604748" y="1632803"/>
                  </a:lnTo>
                  <a:lnTo>
                    <a:pt x="1582087" y="1602092"/>
                  </a:lnTo>
                  <a:lnTo>
                    <a:pt x="1558352" y="1572079"/>
                  </a:lnTo>
                  <a:lnTo>
                    <a:pt x="1528204" y="1531088"/>
                  </a:lnTo>
                  <a:lnTo>
                    <a:pt x="1498453" y="1489837"/>
                  </a:lnTo>
                  <a:lnTo>
                    <a:pt x="1475911" y="1459049"/>
                  </a:lnTo>
                  <a:lnTo>
                    <a:pt x="1446617" y="1417502"/>
                  </a:lnTo>
                  <a:lnTo>
                    <a:pt x="1417290" y="1375976"/>
                  </a:lnTo>
                  <a:lnTo>
                    <a:pt x="1468954" y="1342384"/>
                  </a:lnTo>
                  <a:lnTo>
                    <a:pt x="1476445" y="1352662"/>
                  </a:lnTo>
                  <a:lnTo>
                    <a:pt x="1505968" y="1394060"/>
                  </a:lnTo>
                  <a:lnTo>
                    <a:pt x="1542048" y="1446343"/>
                  </a:lnTo>
                  <a:lnTo>
                    <a:pt x="1563584" y="1477786"/>
                  </a:lnTo>
                  <a:lnTo>
                    <a:pt x="1578821" y="1498176"/>
                  </a:lnTo>
                  <a:lnTo>
                    <a:pt x="1601588" y="1528818"/>
                  </a:lnTo>
                  <a:lnTo>
                    <a:pt x="1617753" y="1548605"/>
                  </a:lnTo>
                  <a:lnTo>
                    <a:pt x="1633871" y="1568422"/>
                  </a:lnTo>
                  <a:lnTo>
                    <a:pt x="1656495" y="1599157"/>
                  </a:lnTo>
                  <a:lnTo>
                    <a:pt x="1686723" y="1640097"/>
                  </a:lnTo>
                  <a:lnTo>
                    <a:pt x="1716860" y="1681096"/>
                  </a:lnTo>
                  <a:lnTo>
                    <a:pt x="1739809" y="1711619"/>
                  </a:lnTo>
                  <a:lnTo>
                    <a:pt x="1769247" y="1753073"/>
                  </a:lnTo>
                  <a:lnTo>
                    <a:pt x="1798079" y="1794921"/>
                  </a:lnTo>
                  <a:lnTo>
                    <a:pt x="1804187" y="1821246"/>
                  </a:lnTo>
                  <a:lnTo>
                    <a:pt x="1793430" y="184338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6568430" y="2048954"/>
            <a:ext cx="9025890" cy="904240"/>
          </a:xfrm>
          <a:custGeom>
            <a:avLst/>
            <a:gdLst/>
            <a:ahLst/>
            <a:cxnLst/>
            <a:rect l="l" t="t" r="r" b="b"/>
            <a:pathLst>
              <a:path w="9025890" h="904239">
                <a:moveTo>
                  <a:pt x="801116" y="400558"/>
                </a:moveTo>
                <a:lnTo>
                  <a:pt x="798423" y="353847"/>
                </a:lnTo>
                <a:lnTo>
                  <a:pt x="790536" y="308711"/>
                </a:lnTo>
                <a:lnTo>
                  <a:pt x="777760" y="265468"/>
                </a:lnTo>
                <a:lnTo>
                  <a:pt x="760399" y="224409"/>
                </a:lnTo>
                <a:lnTo>
                  <a:pt x="738746" y="185826"/>
                </a:lnTo>
                <a:lnTo>
                  <a:pt x="713117" y="150025"/>
                </a:lnTo>
                <a:lnTo>
                  <a:pt x="683793" y="117322"/>
                </a:lnTo>
                <a:lnTo>
                  <a:pt x="651090" y="87998"/>
                </a:lnTo>
                <a:lnTo>
                  <a:pt x="615289" y="62369"/>
                </a:lnTo>
                <a:lnTo>
                  <a:pt x="576707" y="40716"/>
                </a:lnTo>
                <a:lnTo>
                  <a:pt x="535647" y="23355"/>
                </a:lnTo>
                <a:lnTo>
                  <a:pt x="492404" y="10579"/>
                </a:lnTo>
                <a:lnTo>
                  <a:pt x="447268" y="2692"/>
                </a:lnTo>
                <a:lnTo>
                  <a:pt x="400558" y="0"/>
                </a:lnTo>
                <a:lnTo>
                  <a:pt x="353847" y="2692"/>
                </a:lnTo>
                <a:lnTo>
                  <a:pt x="308711" y="10579"/>
                </a:lnTo>
                <a:lnTo>
                  <a:pt x="265468" y="23355"/>
                </a:lnTo>
                <a:lnTo>
                  <a:pt x="224409" y="40716"/>
                </a:lnTo>
                <a:lnTo>
                  <a:pt x="185826" y="62369"/>
                </a:lnTo>
                <a:lnTo>
                  <a:pt x="150025" y="87998"/>
                </a:lnTo>
                <a:lnTo>
                  <a:pt x="117322" y="117322"/>
                </a:lnTo>
                <a:lnTo>
                  <a:pt x="87998" y="150025"/>
                </a:lnTo>
                <a:lnTo>
                  <a:pt x="62357" y="185826"/>
                </a:lnTo>
                <a:lnTo>
                  <a:pt x="40716" y="224409"/>
                </a:lnTo>
                <a:lnTo>
                  <a:pt x="23355" y="265468"/>
                </a:lnTo>
                <a:lnTo>
                  <a:pt x="10579" y="308711"/>
                </a:lnTo>
                <a:lnTo>
                  <a:pt x="2692" y="353847"/>
                </a:lnTo>
                <a:lnTo>
                  <a:pt x="0" y="400558"/>
                </a:lnTo>
                <a:lnTo>
                  <a:pt x="2692" y="447268"/>
                </a:lnTo>
                <a:lnTo>
                  <a:pt x="10579" y="492404"/>
                </a:lnTo>
                <a:lnTo>
                  <a:pt x="23355" y="535647"/>
                </a:lnTo>
                <a:lnTo>
                  <a:pt x="40716" y="576719"/>
                </a:lnTo>
                <a:lnTo>
                  <a:pt x="62357" y="615289"/>
                </a:lnTo>
                <a:lnTo>
                  <a:pt x="87998" y="651090"/>
                </a:lnTo>
                <a:lnTo>
                  <a:pt x="117322" y="683793"/>
                </a:lnTo>
                <a:lnTo>
                  <a:pt x="150025" y="713117"/>
                </a:lnTo>
                <a:lnTo>
                  <a:pt x="185826" y="738759"/>
                </a:lnTo>
                <a:lnTo>
                  <a:pt x="224409" y="760399"/>
                </a:lnTo>
                <a:lnTo>
                  <a:pt x="265468" y="777760"/>
                </a:lnTo>
                <a:lnTo>
                  <a:pt x="308711" y="790536"/>
                </a:lnTo>
                <a:lnTo>
                  <a:pt x="353847" y="798423"/>
                </a:lnTo>
                <a:lnTo>
                  <a:pt x="400558" y="801116"/>
                </a:lnTo>
                <a:lnTo>
                  <a:pt x="447268" y="798423"/>
                </a:lnTo>
                <a:lnTo>
                  <a:pt x="492404" y="790536"/>
                </a:lnTo>
                <a:lnTo>
                  <a:pt x="535647" y="777760"/>
                </a:lnTo>
                <a:lnTo>
                  <a:pt x="576707" y="760399"/>
                </a:lnTo>
                <a:lnTo>
                  <a:pt x="615289" y="738759"/>
                </a:lnTo>
                <a:lnTo>
                  <a:pt x="651090" y="713117"/>
                </a:lnTo>
                <a:lnTo>
                  <a:pt x="683793" y="683793"/>
                </a:lnTo>
                <a:lnTo>
                  <a:pt x="713117" y="651090"/>
                </a:lnTo>
                <a:lnTo>
                  <a:pt x="738746" y="615289"/>
                </a:lnTo>
                <a:lnTo>
                  <a:pt x="760399" y="576719"/>
                </a:lnTo>
                <a:lnTo>
                  <a:pt x="777760" y="535647"/>
                </a:lnTo>
                <a:lnTo>
                  <a:pt x="790536" y="492404"/>
                </a:lnTo>
                <a:lnTo>
                  <a:pt x="798423" y="447268"/>
                </a:lnTo>
                <a:lnTo>
                  <a:pt x="801116" y="400558"/>
                </a:lnTo>
                <a:close/>
              </a:path>
              <a:path w="9025890" h="904239">
                <a:moveTo>
                  <a:pt x="4850574" y="503389"/>
                </a:moveTo>
                <a:lnTo>
                  <a:pt x="4847882" y="456679"/>
                </a:lnTo>
                <a:lnTo>
                  <a:pt x="4839995" y="411543"/>
                </a:lnTo>
                <a:lnTo>
                  <a:pt x="4827219" y="368300"/>
                </a:lnTo>
                <a:lnTo>
                  <a:pt x="4809858" y="327240"/>
                </a:lnTo>
                <a:lnTo>
                  <a:pt x="4788217" y="288658"/>
                </a:lnTo>
                <a:lnTo>
                  <a:pt x="4762576" y="252857"/>
                </a:lnTo>
                <a:lnTo>
                  <a:pt x="4733252" y="220154"/>
                </a:lnTo>
                <a:lnTo>
                  <a:pt x="4700549" y="190830"/>
                </a:lnTo>
                <a:lnTo>
                  <a:pt x="4664748" y="165188"/>
                </a:lnTo>
                <a:lnTo>
                  <a:pt x="4626165" y="143548"/>
                </a:lnTo>
                <a:lnTo>
                  <a:pt x="4585106" y="126187"/>
                </a:lnTo>
                <a:lnTo>
                  <a:pt x="4541863" y="113411"/>
                </a:lnTo>
                <a:lnTo>
                  <a:pt x="4496727" y="105524"/>
                </a:lnTo>
                <a:lnTo>
                  <a:pt x="4450016" y="102831"/>
                </a:lnTo>
                <a:lnTo>
                  <a:pt x="4403306" y="105524"/>
                </a:lnTo>
                <a:lnTo>
                  <a:pt x="4358170" y="113411"/>
                </a:lnTo>
                <a:lnTo>
                  <a:pt x="4314926" y="126187"/>
                </a:lnTo>
                <a:lnTo>
                  <a:pt x="4273867" y="143548"/>
                </a:lnTo>
                <a:lnTo>
                  <a:pt x="4235285" y="165188"/>
                </a:lnTo>
                <a:lnTo>
                  <a:pt x="4199483" y="190830"/>
                </a:lnTo>
                <a:lnTo>
                  <a:pt x="4166781" y="220154"/>
                </a:lnTo>
                <a:lnTo>
                  <a:pt x="4137456" y="252857"/>
                </a:lnTo>
                <a:lnTo>
                  <a:pt x="4111815" y="288658"/>
                </a:lnTo>
                <a:lnTo>
                  <a:pt x="4090174" y="327240"/>
                </a:lnTo>
                <a:lnTo>
                  <a:pt x="4072813" y="368300"/>
                </a:lnTo>
                <a:lnTo>
                  <a:pt x="4060037" y="411543"/>
                </a:lnTo>
                <a:lnTo>
                  <a:pt x="4052151" y="456679"/>
                </a:lnTo>
                <a:lnTo>
                  <a:pt x="4049458" y="503389"/>
                </a:lnTo>
                <a:lnTo>
                  <a:pt x="4052151" y="550100"/>
                </a:lnTo>
                <a:lnTo>
                  <a:pt x="4060037" y="595236"/>
                </a:lnTo>
                <a:lnTo>
                  <a:pt x="4072813" y="638479"/>
                </a:lnTo>
                <a:lnTo>
                  <a:pt x="4090174" y="679551"/>
                </a:lnTo>
                <a:lnTo>
                  <a:pt x="4111815" y="718121"/>
                </a:lnTo>
                <a:lnTo>
                  <a:pt x="4137456" y="753922"/>
                </a:lnTo>
                <a:lnTo>
                  <a:pt x="4166781" y="786625"/>
                </a:lnTo>
                <a:lnTo>
                  <a:pt x="4199483" y="815949"/>
                </a:lnTo>
                <a:lnTo>
                  <a:pt x="4235285" y="841590"/>
                </a:lnTo>
                <a:lnTo>
                  <a:pt x="4273867" y="863231"/>
                </a:lnTo>
                <a:lnTo>
                  <a:pt x="4314926" y="880592"/>
                </a:lnTo>
                <a:lnTo>
                  <a:pt x="4358170" y="893368"/>
                </a:lnTo>
                <a:lnTo>
                  <a:pt x="4403306" y="901255"/>
                </a:lnTo>
                <a:lnTo>
                  <a:pt x="4450016" y="903947"/>
                </a:lnTo>
                <a:lnTo>
                  <a:pt x="4496727" y="901255"/>
                </a:lnTo>
                <a:lnTo>
                  <a:pt x="4541863" y="893368"/>
                </a:lnTo>
                <a:lnTo>
                  <a:pt x="4585106" y="880592"/>
                </a:lnTo>
                <a:lnTo>
                  <a:pt x="4626165" y="863231"/>
                </a:lnTo>
                <a:lnTo>
                  <a:pt x="4664748" y="841590"/>
                </a:lnTo>
                <a:lnTo>
                  <a:pt x="4700549" y="815949"/>
                </a:lnTo>
                <a:lnTo>
                  <a:pt x="4733252" y="786625"/>
                </a:lnTo>
                <a:lnTo>
                  <a:pt x="4762576" y="753922"/>
                </a:lnTo>
                <a:lnTo>
                  <a:pt x="4788217" y="718121"/>
                </a:lnTo>
                <a:lnTo>
                  <a:pt x="4809858" y="679551"/>
                </a:lnTo>
                <a:lnTo>
                  <a:pt x="4827219" y="638479"/>
                </a:lnTo>
                <a:lnTo>
                  <a:pt x="4839995" y="595236"/>
                </a:lnTo>
                <a:lnTo>
                  <a:pt x="4847882" y="550100"/>
                </a:lnTo>
                <a:lnTo>
                  <a:pt x="4850574" y="503389"/>
                </a:lnTo>
                <a:close/>
              </a:path>
              <a:path w="9025890" h="904239">
                <a:moveTo>
                  <a:pt x="9025496" y="451980"/>
                </a:moveTo>
                <a:lnTo>
                  <a:pt x="9022804" y="405257"/>
                </a:lnTo>
                <a:lnTo>
                  <a:pt x="9014917" y="360133"/>
                </a:lnTo>
                <a:lnTo>
                  <a:pt x="9002141" y="316877"/>
                </a:lnTo>
                <a:lnTo>
                  <a:pt x="8984780" y="275818"/>
                </a:lnTo>
                <a:lnTo>
                  <a:pt x="8963139" y="237236"/>
                </a:lnTo>
                <a:lnTo>
                  <a:pt x="8937498" y="201447"/>
                </a:lnTo>
                <a:lnTo>
                  <a:pt x="8908174" y="168732"/>
                </a:lnTo>
                <a:lnTo>
                  <a:pt x="8875471" y="139420"/>
                </a:lnTo>
                <a:lnTo>
                  <a:pt x="8839670" y="113779"/>
                </a:lnTo>
                <a:lnTo>
                  <a:pt x="8801087" y="92125"/>
                </a:lnTo>
                <a:lnTo>
                  <a:pt x="8760028" y="74764"/>
                </a:lnTo>
                <a:lnTo>
                  <a:pt x="8716785" y="62001"/>
                </a:lnTo>
                <a:lnTo>
                  <a:pt x="8671649" y="54114"/>
                </a:lnTo>
                <a:lnTo>
                  <a:pt x="8624938" y="51422"/>
                </a:lnTo>
                <a:lnTo>
                  <a:pt x="8578228" y="54114"/>
                </a:lnTo>
                <a:lnTo>
                  <a:pt x="8533092" y="62001"/>
                </a:lnTo>
                <a:lnTo>
                  <a:pt x="8489848" y="74764"/>
                </a:lnTo>
                <a:lnTo>
                  <a:pt x="8448777" y="92125"/>
                </a:lnTo>
                <a:lnTo>
                  <a:pt x="8410207" y="113779"/>
                </a:lnTo>
                <a:lnTo>
                  <a:pt x="8374405" y="139420"/>
                </a:lnTo>
                <a:lnTo>
                  <a:pt x="8341703" y="168732"/>
                </a:lnTo>
                <a:lnTo>
                  <a:pt x="8312378" y="201447"/>
                </a:lnTo>
                <a:lnTo>
                  <a:pt x="8286737" y="237236"/>
                </a:lnTo>
                <a:lnTo>
                  <a:pt x="8265096" y="275818"/>
                </a:lnTo>
                <a:lnTo>
                  <a:pt x="8247735" y="316877"/>
                </a:lnTo>
                <a:lnTo>
                  <a:pt x="8234959" y="360133"/>
                </a:lnTo>
                <a:lnTo>
                  <a:pt x="8227073" y="405257"/>
                </a:lnTo>
                <a:lnTo>
                  <a:pt x="8224380" y="451980"/>
                </a:lnTo>
                <a:lnTo>
                  <a:pt x="8227073" y="498690"/>
                </a:lnTo>
                <a:lnTo>
                  <a:pt x="8234959" y="543814"/>
                </a:lnTo>
                <a:lnTo>
                  <a:pt x="8247735" y="587070"/>
                </a:lnTo>
                <a:lnTo>
                  <a:pt x="8265096" y="628129"/>
                </a:lnTo>
                <a:lnTo>
                  <a:pt x="8286737" y="666711"/>
                </a:lnTo>
                <a:lnTo>
                  <a:pt x="8312378" y="702500"/>
                </a:lnTo>
                <a:lnTo>
                  <a:pt x="8341703" y="735215"/>
                </a:lnTo>
                <a:lnTo>
                  <a:pt x="8374405" y="764540"/>
                </a:lnTo>
                <a:lnTo>
                  <a:pt x="8410207" y="790168"/>
                </a:lnTo>
                <a:lnTo>
                  <a:pt x="8448777" y="811822"/>
                </a:lnTo>
                <a:lnTo>
                  <a:pt x="8489848" y="829183"/>
                </a:lnTo>
                <a:lnTo>
                  <a:pt x="8533092" y="841959"/>
                </a:lnTo>
                <a:lnTo>
                  <a:pt x="8578228" y="849833"/>
                </a:lnTo>
                <a:lnTo>
                  <a:pt x="8624938" y="852538"/>
                </a:lnTo>
                <a:lnTo>
                  <a:pt x="8671649" y="849833"/>
                </a:lnTo>
                <a:lnTo>
                  <a:pt x="8716785" y="841959"/>
                </a:lnTo>
                <a:lnTo>
                  <a:pt x="8760028" y="829183"/>
                </a:lnTo>
                <a:lnTo>
                  <a:pt x="8801087" y="811822"/>
                </a:lnTo>
                <a:lnTo>
                  <a:pt x="8839670" y="790168"/>
                </a:lnTo>
                <a:lnTo>
                  <a:pt x="8875471" y="764540"/>
                </a:lnTo>
                <a:lnTo>
                  <a:pt x="8908174" y="735215"/>
                </a:lnTo>
                <a:lnTo>
                  <a:pt x="8937498" y="702500"/>
                </a:lnTo>
                <a:lnTo>
                  <a:pt x="8963139" y="666711"/>
                </a:lnTo>
                <a:lnTo>
                  <a:pt x="8984780" y="628129"/>
                </a:lnTo>
                <a:lnTo>
                  <a:pt x="9002141" y="587070"/>
                </a:lnTo>
                <a:lnTo>
                  <a:pt x="9014917" y="543814"/>
                </a:lnTo>
                <a:lnTo>
                  <a:pt x="9022804" y="498690"/>
                </a:lnTo>
                <a:lnTo>
                  <a:pt x="9025496" y="451980"/>
                </a:lnTo>
                <a:close/>
              </a:path>
            </a:pathLst>
          </a:custGeom>
          <a:solidFill>
            <a:srgbClr val="0094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0"/>
          <p:cNvSpPr txBox="1">
            <a:spLocks noGrp="1"/>
          </p:cNvSpPr>
          <p:nvPr>
            <p:ph type="title"/>
          </p:nvPr>
        </p:nvSpPr>
        <p:spPr>
          <a:xfrm>
            <a:off x="6341504" y="545267"/>
            <a:ext cx="5105400" cy="1165960"/>
          </a:xfrm>
          <a:prstGeom prst="rect">
            <a:avLst/>
          </a:prstGeom>
        </p:spPr>
        <p:txBody>
          <a:bodyPr vert="horz" wrap="square" lIns="0" tIns="360045" rIns="0" bIns="0" rtlCol="0">
            <a:spAutoFit/>
          </a:bodyPr>
          <a:lstStyle/>
          <a:p>
            <a:pPr marL="12700" marR="5080">
              <a:lnSpc>
                <a:spcPct val="79000"/>
              </a:lnSpc>
              <a:spcBef>
                <a:spcPts val="2835"/>
              </a:spcBef>
            </a:pPr>
            <a:r>
              <a:rPr lang="ru-RU" sz="6600" dirty="0" smtClean="0">
                <a:latin typeface="Cambria"/>
                <a:cs typeface="Cambria"/>
              </a:rPr>
              <a:t>5. Эрмитаж </a:t>
            </a:r>
            <a:endParaRPr sz="6600" dirty="0">
              <a:latin typeface="Cambria"/>
              <a:cs typeface="Cambria"/>
            </a:endParaRPr>
          </a:p>
        </p:txBody>
      </p:sp>
      <p:pic>
        <p:nvPicPr>
          <p:cNvPr id="20" name="Рисунок 1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57" y="2820991"/>
            <a:ext cx="6241973" cy="56519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Прямоугольник 21"/>
          <p:cNvSpPr/>
          <p:nvPr/>
        </p:nvSpPr>
        <p:spPr>
          <a:xfrm>
            <a:off x="6785668" y="3080329"/>
            <a:ext cx="6763408" cy="6740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Эрмитаж — российский музейный комплекс мирового значения в Санкт-Петербурге.</a:t>
            </a:r>
            <a:endParaRPr lang="ru-RU" sz="3600" b="1" kern="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огромное здание, где хранятся очень старые и красивые картины, скульптуры и множество других произведений искусства.</a:t>
            </a:r>
            <a:endParaRPr lang="ru-RU" sz="3600" b="1" kern="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Музей Эрмитаж был открыт для посетителей в 1852 году. </a:t>
            </a:r>
            <a:endParaRPr lang="ru-RU" sz="3600" b="1" dirty="0"/>
          </a:p>
        </p:txBody>
      </p:sp>
      <p:pic>
        <p:nvPicPr>
          <p:cNvPr id="24" name="Рисунок 2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1094" y="4651604"/>
            <a:ext cx="5883824" cy="4116252"/>
          </a:xfrm>
          <a:prstGeom prst="snip2DiagRect">
            <a:avLst>
              <a:gd name="adj1" fmla="val 25311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90500"/>
            <a:ext cx="13487400" cy="89916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39440" y="9311816"/>
            <a:ext cx="6085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Часовой автомат «Павлин»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6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5715000" y="2324100"/>
            <a:ext cx="5978574" cy="701040"/>
            <a:chOff x="2327185" y="7980413"/>
            <a:chExt cx="6279472" cy="701040"/>
          </a:xfrm>
        </p:grpSpPr>
        <p:sp>
          <p:nvSpPr>
            <p:cNvPr id="6" name="object 6"/>
            <p:cNvSpPr/>
            <p:nvPr/>
          </p:nvSpPr>
          <p:spPr>
            <a:xfrm>
              <a:off x="2327185" y="7980413"/>
              <a:ext cx="3757295" cy="701040"/>
            </a:xfrm>
            <a:custGeom>
              <a:avLst/>
              <a:gdLst/>
              <a:ahLst/>
              <a:cxnLst/>
              <a:rect l="l" t="t" r="r" b="b"/>
              <a:pathLst>
                <a:path w="3757295" h="701040">
                  <a:moveTo>
                    <a:pt x="414617" y="552823"/>
                  </a:moveTo>
                  <a:lnTo>
                    <a:pt x="186277" y="552823"/>
                  </a:lnTo>
                  <a:lnTo>
                    <a:pt x="142434" y="547510"/>
                  </a:lnTo>
                  <a:lnTo>
                    <a:pt x="101929" y="532348"/>
                  </a:lnTo>
                  <a:lnTo>
                    <a:pt x="66098" y="508507"/>
                  </a:lnTo>
                  <a:lnTo>
                    <a:pt x="36276" y="477155"/>
                  </a:lnTo>
                  <a:lnTo>
                    <a:pt x="13798" y="439460"/>
                  </a:lnTo>
                  <a:lnTo>
                    <a:pt x="0" y="396591"/>
                  </a:lnTo>
                  <a:lnTo>
                    <a:pt x="0" y="346252"/>
                  </a:lnTo>
                  <a:lnTo>
                    <a:pt x="7344" y="308682"/>
                  </a:lnTo>
                  <a:lnTo>
                    <a:pt x="24787" y="268900"/>
                  </a:lnTo>
                  <a:lnTo>
                    <a:pt x="50742" y="234126"/>
                  </a:lnTo>
                  <a:lnTo>
                    <a:pt x="84709" y="206029"/>
                  </a:lnTo>
                  <a:lnTo>
                    <a:pt x="126188" y="186277"/>
                  </a:lnTo>
                  <a:lnTo>
                    <a:pt x="126188" y="174259"/>
                  </a:lnTo>
                  <a:lnTo>
                    <a:pt x="132419" y="127968"/>
                  </a:lnTo>
                  <a:lnTo>
                    <a:pt x="150001" y="86350"/>
                  </a:lnTo>
                  <a:lnTo>
                    <a:pt x="177264" y="51076"/>
                  </a:lnTo>
                  <a:lnTo>
                    <a:pt x="212539" y="23813"/>
                  </a:lnTo>
                  <a:lnTo>
                    <a:pt x="254156" y="6231"/>
                  </a:lnTo>
                  <a:lnTo>
                    <a:pt x="300447" y="0"/>
                  </a:lnTo>
                  <a:lnTo>
                    <a:pt x="346739" y="6231"/>
                  </a:lnTo>
                  <a:lnTo>
                    <a:pt x="388356" y="23813"/>
                  </a:lnTo>
                  <a:lnTo>
                    <a:pt x="423631" y="51076"/>
                  </a:lnTo>
                  <a:lnTo>
                    <a:pt x="450894" y="86350"/>
                  </a:lnTo>
                  <a:lnTo>
                    <a:pt x="468476" y="127968"/>
                  </a:lnTo>
                  <a:lnTo>
                    <a:pt x="474707" y="174259"/>
                  </a:lnTo>
                  <a:lnTo>
                    <a:pt x="474707" y="186277"/>
                  </a:lnTo>
                  <a:lnTo>
                    <a:pt x="516186" y="206029"/>
                  </a:lnTo>
                  <a:lnTo>
                    <a:pt x="550153" y="234126"/>
                  </a:lnTo>
                  <a:lnTo>
                    <a:pt x="576108" y="268900"/>
                  </a:lnTo>
                  <a:lnTo>
                    <a:pt x="593551" y="308682"/>
                  </a:lnTo>
                  <a:lnTo>
                    <a:pt x="601980" y="351802"/>
                  </a:lnTo>
                  <a:lnTo>
                    <a:pt x="601768" y="360537"/>
                  </a:lnTo>
                  <a:lnTo>
                    <a:pt x="528788" y="360537"/>
                  </a:lnTo>
                  <a:lnTo>
                    <a:pt x="522779" y="366546"/>
                  </a:lnTo>
                  <a:lnTo>
                    <a:pt x="522779" y="372555"/>
                  </a:lnTo>
                  <a:lnTo>
                    <a:pt x="516582" y="409454"/>
                  </a:lnTo>
                  <a:lnTo>
                    <a:pt x="500245" y="437902"/>
                  </a:lnTo>
                  <a:lnTo>
                    <a:pt x="477148" y="456211"/>
                  </a:lnTo>
                  <a:lnTo>
                    <a:pt x="450671" y="462689"/>
                  </a:lnTo>
                  <a:lnTo>
                    <a:pt x="444662" y="462689"/>
                  </a:lnTo>
                  <a:lnTo>
                    <a:pt x="438653" y="468698"/>
                  </a:lnTo>
                  <a:lnTo>
                    <a:pt x="438653" y="480716"/>
                  </a:lnTo>
                  <a:lnTo>
                    <a:pt x="444662" y="486725"/>
                  </a:lnTo>
                  <a:lnTo>
                    <a:pt x="555516" y="486725"/>
                  </a:lnTo>
                  <a:lnTo>
                    <a:pt x="534797" y="508507"/>
                  </a:lnTo>
                  <a:lnTo>
                    <a:pt x="498965" y="532348"/>
                  </a:lnTo>
                  <a:lnTo>
                    <a:pt x="458461" y="547510"/>
                  </a:lnTo>
                  <a:lnTo>
                    <a:pt x="414617" y="552823"/>
                  </a:lnTo>
                  <a:close/>
                </a:path>
                <a:path w="3757295" h="701040">
                  <a:moveTo>
                    <a:pt x="555516" y="486725"/>
                  </a:moveTo>
                  <a:lnTo>
                    <a:pt x="450671" y="486725"/>
                  </a:lnTo>
                  <a:lnTo>
                    <a:pt x="488509" y="478181"/>
                  </a:lnTo>
                  <a:lnTo>
                    <a:pt x="519023" y="454427"/>
                  </a:lnTo>
                  <a:lnTo>
                    <a:pt x="539397" y="418279"/>
                  </a:lnTo>
                  <a:lnTo>
                    <a:pt x="546815" y="372555"/>
                  </a:lnTo>
                  <a:lnTo>
                    <a:pt x="546815" y="366546"/>
                  </a:lnTo>
                  <a:lnTo>
                    <a:pt x="540806" y="360537"/>
                  </a:lnTo>
                  <a:lnTo>
                    <a:pt x="601768" y="360537"/>
                  </a:lnTo>
                  <a:lnTo>
                    <a:pt x="600895" y="396591"/>
                  </a:lnTo>
                  <a:lnTo>
                    <a:pt x="587097" y="439460"/>
                  </a:lnTo>
                  <a:lnTo>
                    <a:pt x="564619" y="477155"/>
                  </a:lnTo>
                  <a:lnTo>
                    <a:pt x="555516" y="486725"/>
                  </a:lnTo>
                  <a:close/>
                </a:path>
                <a:path w="3757295" h="701040">
                  <a:moveTo>
                    <a:pt x="324483" y="648967"/>
                  </a:moveTo>
                  <a:lnTo>
                    <a:pt x="276412" y="648967"/>
                  </a:lnTo>
                  <a:lnTo>
                    <a:pt x="276412" y="552823"/>
                  </a:lnTo>
                  <a:lnTo>
                    <a:pt x="324483" y="552823"/>
                  </a:lnTo>
                  <a:lnTo>
                    <a:pt x="324483" y="648967"/>
                  </a:lnTo>
                  <a:close/>
                </a:path>
                <a:path w="3757295" h="701040">
                  <a:moveTo>
                    <a:pt x="482893" y="701044"/>
                  </a:moveTo>
                  <a:lnTo>
                    <a:pt x="118001" y="701044"/>
                  </a:lnTo>
                  <a:lnTo>
                    <a:pt x="117362" y="700888"/>
                  </a:lnTo>
                  <a:lnTo>
                    <a:pt x="109663" y="694785"/>
                  </a:lnTo>
                  <a:lnTo>
                    <a:pt x="104217" y="685302"/>
                  </a:lnTo>
                  <a:lnTo>
                    <a:pt x="102152" y="673003"/>
                  </a:lnTo>
                  <a:lnTo>
                    <a:pt x="104217" y="664177"/>
                  </a:lnTo>
                  <a:lnTo>
                    <a:pt x="109663" y="656478"/>
                  </a:lnTo>
                  <a:lnTo>
                    <a:pt x="117362" y="651032"/>
                  </a:lnTo>
                  <a:lnTo>
                    <a:pt x="126188" y="648967"/>
                  </a:lnTo>
                  <a:lnTo>
                    <a:pt x="474707" y="648967"/>
                  </a:lnTo>
                  <a:lnTo>
                    <a:pt x="483533" y="651032"/>
                  </a:lnTo>
                  <a:lnTo>
                    <a:pt x="491232" y="656478"/>
                  </a:lnTo>
                  <a:lnTo>
                    <a:pt x="496677" y="664177"/>
                  </a:lnTo>
                  <a:lnTo>
                    <a:pt x="498743" y="673003"/>
                  </a:lnTo>
                  <a:lnTo>
                    <a:pt x="496677" y="685302"/>
                  </a:lnTo>
                  <a:lnTo>
                    <a:pt x="491232" y="694785"/>
                  </a:lnTo>
                  <a:lnTo>
                    <a:pt x="483533" y="700888"/>
                  </a:lnTo>
                  <a:lnTo>
                    <a:pt x="482893" y="701044"/>
                  </a:lnTo>
                  <a:close/>
                </a:path>
                <a:path w="3757295" h="701040">
                  <a:moveTo>
                    <a:pt x="1045558" y="552823"/>
                  </a:moveTo>
                  <a:lnTo>
                    <a:pt x="817218" y="552823"/>
                  </a:lnTo>
                  <a:lnTo>
                    <a:pt x="773374" y="547510"/>
                  </a:lnTo>
                  <a:lnTo>
                    <a:pt x="732870" y="532348"/>
                  </a:lnTo>
                  <a:lnTo>
                    <a:pt x="697038" y="508507"/>
                  </a:lnTo>
                  <a:lnTo>
                    <a:pt x="667216" y="477155"/>
                  </a:lnTo>
                  <a:lnTo>
                    <a:pt x="644738" y="439460"/>
                  </a:lnTo>
                  <a:lnTo>
                    <a:pt x="630940" y="396591"/>
                  </a:lnTo>
                  <a:lnTo>
                    <a:pt x="629855" y="351802"/>
                  </a:lnTo>
                  <a:lnTo>
                    <a:pt x="638284" y="308682"/>
                  </a:lnTo>
                  <a:lnTo>
                    <a:pt x="655727" y="268900"/>
                  </a:lnTo>
                  <a:lnTo>
                    <a:pt x="681682" y="234126"/>
                  </a:lnTo>
                  <a:lnTo>
                    <a:pt x="715650" y="206029"/>
                  </a:lnTo>
                  <a:lnTo>
                    <a:pt x="757128" y="186277"/>
                  </a:lnTo>
                  <a:lnTo>
                    <a:pt x="757128" y="174259"/>
                  </a:lnTo>
                  <a:lnTo>
                    <a:pt x="763360" y="127968"/>
                  </a:lnTo>
                  <a:lnTo>
                    <a:pt x="780941" y="86350"/>
                  </a:lnTo>
                  <a:lnTo>
                    <a:pt x="808204" y="51076"/>
                  </a:lnTo>
                  <a:lnTo>
                    <a:pt x="843479" y="23813"/>
                  </a:lnTo>
                  <a:lnTo>
                    <a:pt x="885097" y="6231"/>
                  </a:lnTo>
                  <a:lnTo>
                    <a:pt x="931388" y="0"/>
                  </a:lnTo>
                  <a:lnTo>
                    <a:pt x="977679" y="6231"/>
                  </a:lnTo>
                  <a:lnTo>
                    <a:pt x="1019297" y="23813"/>
                  </a:lnTo>
                  <a:lnTo>
                    <a:pt x="1054571" y="51076"/>
                  </a:lnTo>
                  <a:lnTo>
                    <a:pt x="1081834" y="86350"/>
                  </a:lnTo>
                  <a:lnTo>
                    <a:pt x="1099416" y="127968"/>
                  </a:lnTo>
                  <a:lnTo>
                    <a:pt x="1105647" y="174259"/>
                  </a:lnTo>
                  <a:lnTo>
                    <a:pt x="1105647" y="186277"/>
                  </a:lnTo>
                  <a:lnTo>
                    <a:pt x="1147126" y="206029"/>
                  </a:lnTo>
                  <a:lnTo>
                    <a:pt x="1181093" y="234126"/>
                  </a:lnTo>
                  <a:lnTo>
                    <a:pt x="1207049" y="268900"/>
                  </a:lnTo>
                  <a:lnTo>
                    <a:pt x="1224491" y="308682"/>
                  </a:lnTo>
                  <a:lnTo>
                    <a:pt x="1232921" y="351802"/>
                  </a:lnTo>
                  <a:lnTo>
                    <a:pt x="1232709" y="360537"/>
                  </a:lnTo>
                  <a:lnTo>
                    <a:pt x="1159728" y="360537"/>
                  </a:lnTo>
                  <a:lnTo>
                    <a:pt x="1153719" y="366546"/>
                  </a:lnTo>
                  <a:lnTo>
                    <a:pt x="1153719" y="372555"/>
                  </a:lnTo>
                  <a:lnTo>
                    <a:pt x="1147522" y="409454"/>
                  </a:lnTo>
                  <a:lnTo>
                    <a:pt x="1131185" y="437902"/>
                  </a:lnTo>
                  <a:lnTo>
                    <a:pt x="1108088" y="456211"/>
                  </a:lnTo>
                  <a:lnTo>
                    <a:pt x="1081612" y="462689"/>
                  </a:lnTo>
                  <a:lnTo>
                    <a:pt x="1075603" y="462689"/>
                  </a:lnTo>
                  <a:lnTo>
                    <a:pt x="1069594" y="468698"/>
                  </a:lnTo>
                  <a:lnTo>
                    <a:pt x="1069594" y="480716"/>
                  </a:lnTo>
                  <a:lnTo>
                    <a:pt x="1075603" y="486725"/>
                  </a:lnTo>
                  <a:lnTo>
                    <a:pt x="1186457" y="486725"/>
                  </a:lnTo>
                  <a:lnTo>
                    <a:pt x="1165737" y="508507"/>
                  </a:lnTo>
                  <a:lnTo>
                    <a:pt x="1129906" y="532348"/>
                  </a:lnTo>
                  <a:lnTo>
                    <a:pt x="1089401" y="547510"/>
                  </a:lnTo>
                  <a:lnTo>
                    <a:pt x="1045558" y="552823"/>
                  </a:lnTo>
                  <a:close/>
                </a:path>
                <a:path w="3757295" h="701040">
                  <a:moveTo>
                    <a:pt x="1186457" y="486725"/>
                  </a:moveTo>
                  <a:lnTo>
                    <a:pt x="1081612" y="486725"/>
                  </a:lnTo>
                  <a:lnTo>
                    <a:pt x="1119449" y="478181"/>
                  </a:lnTo>
                  <a:lnTo>
                    <a:pt x="1149964" y="454427"/>
                  </a:lnTo>
                  <a:lnTo>
                    <a:pt x="1170338" y="418279"/>
                  </a:lnTo>
                  <a:lnTo>
                    <a:pt x="1177755" y="372555"/>
                  </a:lnTo>
                  <a:lnTo>
                    <a:pt x="1177755" y="366546"/>
                  </a:lnTo>
                  <a:lnTo>
                    <a:pt x="1171746" y="360537"/>
                  </a:lnTo>
                  <a:lnTo>
                    <a:pt x="1232709" y="360537"/>
                  </a:lnTo>
                  <a:lnTo>
                    <a:pt x="1231836" y="396591"/>
                  </a:lnTo>
                  <a:lnTo>
                    <a:pt x="1218037" y="439460"/>
                  </a:lnTo>
                  <a:lnTo>
                    <a:pt x="1195559" y="477155"/>
                  </a:lnTo>
                  <a:lnTo>
                    <a:pt x="1186457" y="486725"/>
                  </a:lnTo>
                  <a:close/>
                </a:path>
                <a:path w="3757295" h="701040">
                  <a:moveTo>
                    <a:pt x="955424" y="648967"/>
                  </a:moveTo>
                  <a:lnTo>
                    <a:pt x="907352" y="648967"/>
                  </a:lnTo>
                  <a:lnTo>
                    <a:pt x="907352" y="552823"/>
                  </a:lnTo>
                  <a:lnTo>
                    <a:pt x="955424" y="552823"/>
                  </a:lnTo>
                  <a:lnTo>
                    <a:pt x="955424" y="648967"/>
                  </a:lnTo>
                  <a:close/>
                </a:path>
                <a:path w="3757295" h="701040">
                  <a:moveTo>
                    <a:pt x="1113834" y="701044"/>
                  </a:moveTo>
                  <a:lnTo>
                    <a:pt x="748942" y="701044"/>
                  </a:lnTo>
                  <a:lnTo>
                    <a:pt x="748302" y="700888"/>
                  </a:lnTo>
                  <a:lnTo>
                    <a:pt x="740603" y="694785"/>
                  </a:lnTo>
                  <a:lnTo>
                    <a:pt x="735158" y="685302"/>
                  </a:lnTo>
                  <a:lnTo>
                    <a:pt x="733092" y="673003"/>
                  </a:lnTo>
                  <a:lnTo>
                    <a:pt x="735158" y="664177"/>
                  </a:lnTo>
                  <a:lnTo>
                    <a:pt x="740603" y="656478"/>
                  </a:lnTo>
                  <a:lnTo>
                    <a:pt x="748302" y="651032"/>
                  </a:lnTo>
                  <a:lnTo>
                    <a:pt x="757128" y="648967"/>
                  </a:lnTo>
                  <a:lnTo>
                    <a:pt x="1105647" y="648967"/>
                  </a:lnTo>
                  <a:lnTo>
                    <a:pt x="1114473" y="651032"/>
                  </a:lnTo>
                  <a:lnTo>
                    <a:pt x="1122172" y="656478"/>
                  </a:lnTo>
                  <a:lnTo>
                    <a:pt x="1127618" y="664177"/>
                  </a:lnTo>
                  <a:lnTo>
                    <a:pt x="1129683" y="673003"/>
                  </a:lnTo>
                  <a:lnTo>
                    <a:pt x="1127618" y="685302"/>
                  </a:lnTo>
                  <a:lnTo>
                    <a:pt x="1122172" y="694785"/>
                  </a:lnTo>
                  <a:lnTo>
                    <a:pt x="1114473" y="700888"/>
                  </a:lnTo>
                  <a:lnTo>
                    <a:pt x="1113834" y="701044"/>
                  </a:lnTo>
                  <a:close/>
                </a:path>
                <a:path w="3757295" h="701040">
                  <a:moveTo>
                    <a:pt x="1676498" y="552823"/>
                  </a:moveTo>
                  <a:lnTo>
                    <a:pt x="1448158" y="552823"/>
                  </a:lnTo>
                  <a:lnTo>
                    <a:pt x="1404315" y="547510"/>
                  </a:lnTo>
                  <a:lnTo>
                    <a:pt x="1363810" y="532348"/>
                  </a:lnTo>
                  <a:lnTo>
                    <a:pt x="1327979" y="508507"/>
                  </a:lnTo>
                  <a:lnTo>
                    <a:pt x="1298157" y="477155"/>
                  </a:lnTo>
                  <a:lnTo>
                    <a:pt x="1275679" y="439460"/>
                  </a:lnTo>
                  <a:lnTo>
                    <a:pt x="1261880" y="396591"/>
                  </a:lnTo>
                  <a:lnTo>
                    <a:pt x="1260795" y="351802"/>
                  </a:lnTo>
                  <a:lnTo>
                    <a:pt x="1269225" y="308682"/>
                  </a:lnTo>
                  <a:lnTo>
                    <a:pt x="1286667" y="268900"/>
                  </a:lnTo>
                  <a:lnTo>
                    <a:pt x="1312623" y="234126"/>
                  </a:lnTo>
                  <a:lnTo>
                    <a:pt x="1346590" y="206029"/>
                  </a:lnTo>
                  <a:lnTo>
                    <a:pt x="1388068" y="186277"/>
                  </a:lnTo>
                  <a:lnTo>
                    <a:pt x="1388068" y="174259"/>
                  </a:lnTo>
                  <a:lnTo>
                    <a:pt x="1394300" y="127968"/>
                  </a:lnTo>
                  <a:lnTo>
                    <a:pt x="1411882" y="86350"/>
                  </a:lnTo>
                  <a:lnTo>
                    <a:pt x="1439145" y="51076"/>
                  </a:lnTo>
                  <a:lnTo>
                    <a:pt x="1474419" y="23813"/>
                  </a:lnTo>
                  <a:lnTo>
                    <a:pt x="1516037" y="6231"/>
                  </a:lnTo>
                  <a:lnTo>
                    <a:pt x="1562328" y="0"/>
                  </a:lnTo>
                  <a:lnTo>
                    <a:pt x="1608619" y="6231"/>
                  </a:lnTo>
                  <a:lnTo>
                    <a:pt x="1650237" y="23813"/>
                  </a:lnTo>
                  <a:lnTo>
                    <a:pt x="1685512" y="51076"/>
                  </a:lnTo>
                  <a:lnTo>
                    <a:pt x="1712775" y="86350"/>
                  </a:lnTo>
                  <a:lnTo>
                    <a:pt x="1730356" y="127968"/>
                  </a:lnTo>
                  <a:lnTo>
                    <a:pt x="1736588" y="174259"/>
                  </a:lnTo>
                  <a:lnTo>
                    <a:pt x="1736588" y="186277"/>
                  </a:lnTo>
                  <a:lnTo>
                    <a:pt x="1778066" y="206029"/>
                  </a:lnTo>
                  <a:lnTo>
                    <a:pt x="1812034" y="234126"/>
                  </a:lnTo>
                  <a:lnTo>
                    <a:pt x="1837989" y="268900"/>
                  </a:lnTo>
                  <a:lnTo>
                    <a:pt x="1855432" y="308682"/>
                  </a:lnTo>
                  <a:lnTo>
                    <a:pt x="1863861" y="351802"/>
                  </a:lnTo>
                  <a:lnTo>
                    <a:pt x="1863649" y="360537"/>
                  </a:lnTo>
                  <a:lnTo>
                    <a:pt x="1790669" y="360537"/>
                  </a:lnTo>
                  <a:lnTo>
                    <a:pt x="1784660" y="366546"/>
                  </a:lnTo>
                  <a:lnTo>
                    <a:pt x="1784660" y="372555"/>
                  </a:lnTo>
                  <a:lnTo>
                    <a:pt x="1778463" y="409454"/>
                  </a:lnTo>
                  <a:lnTo>
                    <a:pt x="1762126" y="437902"/>
                  </a:lnTo>
                  <a:lnTo>
                    <a:pt x="1739029" y="456211"/>
                  </a:lnTo>
                  <a:lnTo>
                    <a:pt x="1712552" y="462689"/>
                  </a:lnTo>
                  <a:lnTo>
                    <a:pt x="1706543" y="462689"/>
                  </a:lnTo>
                  <a:lnTo>
                    <a:pt x="1700534" y="468698"/>
                  </a:lnTo>
                  <a:lnTo>
                    <a:pt x="1700534" y="480716"/>
                  </a:lnTo>
                  <a:lnTo>
                    <a:pt x="1706543" y="486725"/>
                  </a:lnTo>
                  <a:lnTo>
                    <a:pt x="1817397" y="486725"/>
                  </a:lnTo>
                  <a:lnTo>
                    <a:pt x="1796677" y="508507"/>
                  </a:lnTo>
                  <a:lnTo>
                    <a:pt x="1760846" y="532348"/>
                  </a:lnTo>
                  <a:lnTo>
                    <a:pt x="1720341" y="547510"/>
                  </a:lnTo>
                  <a:lnTo>
                    <a:pt x="1676498" y="552823"/>
                  </a:lnTo>
                  <a:close/>
                </a:path>
                <a:path w="3757295" h="701040">
                  <a:moveTo>
                    <a:pt x="1817397" y="486725"/>
                  </a:moveTo>
                  <a:lnTo>
                    <a:pt x="1712552" y="486725"/>
                  </a:lnTo>
                  <a:lnTo>
                    <a:pt x="1750390" y="478181"/>
                  </a:lnTo>
                  <a:lnTo>
                    <a:pt x="1780904" y="454427"/>
                  </a:lnTo>
                  <a:lnTo>
                    <a:pt x="1801278" y="418279"/>
                  </a:lnTo>
                  <a:lnTo>
                    <a:pt x="1808695" y="372555"/>
                  </a:lnTo>
                  <a:lnTo>
                    <a:pt x="1808695" y="366546"/>
                  </a:lnTo>
                  <a:lnTo>
                    <a:pt x="1802686" y="360537"/>
                  </a:lnTo>
                  <a:lnTo>
                    <a:pt x="1863649" y="360537"/>
                  </a:lnTo>
                  <a:lnTo>
                    <a:pt x="1862776" y="396591"/>
                  </a:lnTo>
                  <a:lnTo>
                    <a:pt x="1848978" y="439460"/>
                  </a:lnTo>
                  <a:lnTo>
                    <a:pt x="1826500" y="477155"/>
                  </a:lnTo>
                  <a:lnTo>
                    <a:pt x="1817397" y="486725"/>
                  </a:lnTo>
                  <a:close/>
                </a:path>
                <a:path w="3757295" h="701040">
                  <a:moveTo>
                    <a:pt x="1586364" y="648967"/>
                  </a:moveTo>
                  <a:lnTo>
                    <a:pt x="1538292" y="648967"/>
                  </a:lnTo>
                  <a:lnTo>
                    <a:pt x="1538292" y="552823"/>
                  </a:lnTo>
                  <a:lnTo>
                    <a:pt x="1586364" y="552823"/>
                  </a:lnTo>
                  <a:lnTo>
                    <a:pt x="1586364" y="648967"/>
                  </a:lnTo>
                  <a:close/>
                </a:path>
                <a:path w="3757295" h="701040">
                  <a:moveTo>
                    <a:pt x="1744774" y="701044"/>
                  </a:moveTo>
                  <a:lnTo>
                    <a:pt x="1379882" y="701044"/>
                  </a:lnTo>
                  <a:lnTo>
                    <a:pt x="1379243" y="700888"/>
                  </a:lnTo>
                  <a:lnTo>
                    <a:pt x="1371544" y="694785"/>
                  </a:lnTo>
                  <a:lnTo>
                    <a:pt x="1366098" y="685302"/>
                  </a:lnTo>
                  <a:lnTo>
                    <a:pt x="1364033" y="673003"/>
                  </a:lnTo>
                  <a:lnTo>
                    <a:pt x="1366098" y="664177"/>
                  </a:lnTo>
                  <a:lnTo>
                    <a:pt x="1371544" y="656478"/>
                  </a:lnTo>
                  <a:lnTo>
                    <a:pt x="1379243" y="651032"/>
                  </a:lnTo>
                  <a:lnTo>
                    <a:pt x="1388068" y="648967"/>
                  </a:lnTo>
                  <a:lnTo>
                    <a:pt x="1736588" y="648967"/>
                  </a:lnTo>
                  <a:lnTo>
                    <a:pt x="1745413" y="651032"/>
                  </a:lnTo>
                  <a:lnTo>
                    <a:pt x="1753112" y="656478"/>
                  </a:lnTo>
                  <a:lnTo>
                    <a:pt x="1758558" y="664177"/>
                  </a:lnTo>
                  <a:lnTo>
                    <a:pt x="1760624" y="673003"/>
                  </a:lnTo>
                  <a:lnTo>
                    <a:pt x="1758558" y="685302"/>
                  </a:lnTo>
                  <a:lnTo>
                    <a:pt x="1753112" y="694785"/>
                  </a:lnTo>
                  <a:lnTo>
                    <a:pt x="1745413" y="700888"/>
                  </a:lnTo>
                  <a:lnTo>
                    <a:pt x="1744774" y="701044"/>
                  </a:lnTo>
                  <a:close/>
                </a:path>
                <a:path w="3757295" h="701040">
                  <a:moveTo>
                    <a:pt x="2307439" y="552823"/>
                  </a:moveTo>
                  <a:lnTo>
                    <a:pt x="2079098" y="552823"/>
                  </a:lnTo>
                  <a:lnTo>
                    <a:pt x="2035255" y="547510"/>
                  </a:lnTo>
                  <a:lnTo>
                    <a:pt x="1994750" y="532348"/>
                  </a:lnTo>
                  <a:lnTo>
                    <a:pt x="1958919" y="508507"/>
                  </a:lnTo>
                  <a:lnTo>
                    <a:pt x="1929097" y="477155"/>
                  </a:lnTo>
                  <a:lnTo>
                    <a:pt x="1906619" y="439460"/>
                  </a:lnTo>
                  <a:lnTo>
                    <a:pt x="1892821" y="396591"/>
                  </a:lnTo>
                  <a:lnTo>
                    <a:pt x="1891736" y="351802"/>
                  </a:lnTo>
                  <a:lnTo>
                    <a:pt x="1900165" y="308682"/>
                  </a:lnTo>
                  <a:lnTo>
                    <a:pt x="1917608" y="268900"/>
                  </a:lnTo>
                  <a:lnTo>
                    <a:pt x="1943563" y="234126"/>
                  </a:lnTo>
                  <a:lnTo>
                    <a:pt x="1977530" y="206029"/>
                  </a:lnTo>
                  <a:lnTo>
                    <a:pt x="2019009" y="186277"/>
                  </a:lnTo>
                  <a:lnTo>
                    <a:pt x="2019009" y="174259"/>
                  </a:lnTo>
                  <a:lnTo>
                    <a:pt x="2025240" y="127968"/>
                  </a:lnTo>
                  <a:lnTo>
                    <a:pt x="2042822" y="86350"/>
                  </a:lnTo>
                  <a:lnTo>
                    <a:pt x="2070085" y="51076"/>
                  </a:lnTo>
                  <a:lnTo>
                    <a:pt x="2105360" y="23813"/>
                  </a:lnTo>
                  <a:lnTo>
                    <a:pt x="2146977" y="6231"/>
                  </a:lnTo>
                  <a:lnTo>
                    <a:pt x="2193268" y="0"/>
                  </a:lnTo>
                  <a:lnTo>
                    <a:pt x="2239560" y="6231"/>
                  </a:lnTo>
                  <a:lnTo>
                    <a:pt x="2281177" y="23813"/>
                  </a:lnTo>
                  <a:lnTo>
                    <a:pt x="2316452" y="51076"/>
                  </a:lnTo>
                  <a:lnTo>
                    <a:pt x="2343715" y="86350"/>
                  </a:lnTo>
                  <a:lnTo>
                    <a:pt x="2361297" y="127968"/>
                  </a:lnTo>
                  <a:lnTo>
                    <a:pt x="2367528" y="174259"/>
                  </a:lnTo>
                  <a:lnTo>
                    <a:pt x="2367528" y="186277"/>
                  </a:lnTo>
                  <a:lnTo>
                    <a:pt x="2409007" y="206029"/>
                  </a:lnTo>
                  <a:lnTo>
                    <a:pt x="2442974" y="234126"/>
                  </a:lnTo>
                  <a:lnTo>
                    <a:pt x="2468929" y="268900"/>
                  </a:lnTo>
                  <a:lnTo>
                    <a:pt x="2486372" y="308682"/>
                  </a:lnTo>
                  <a:lnTo>
                    <a:pt x="2494801" y="351802"/>
                  </a:lnTo>
                  <a:lnTo>
                    <a:pt x="2494590" y="360537"/>
                  </a:lnTo>
                  <a:lnTo>
                    <a:pt x="2421609" y="360537"/>
                  </a:lnTo>
                  <a:lnTo>
                    <a:pt x="2415600" y="366546"/>
                  </a:lnTo>
                  <a:lnTo>
                    <a:pt x="2415600" y="372555"/>
                  </a:lnTo>
                  <a:lnTo>
                    <a:pt x="2409403" y="409454"/>
                  </a:lnTo>
                  <a:lnTo>
                    <a:pt x="2393066" y="437902"/>
                  </a:lnTo>
                  <a:lnTo>
                    <a:pt x="2369969" y="456211"/>
                  </a:lnTo>
                  <a:lnTo>
                    <a:pt x="2343493" y="462689"/>
                  </a:lnTo>
                  <a:lnTo>
                    <a:pt x="2337484" y="462689"/>
                  </a:lnTo>
                  <a:lnTo>
                    <a:pt x="2331475" y="468698"/>
                  </a:lnTo>
                  <a:lnTo>
                    <a:pt x="2331475" y="480716"/>
                  </a:lnTo>
                  <a:lnTo>
                    <a:pt x="2337484" y="486725"/>
                  </a:lnTo>
                  <a:lnTo>
                    <a:pt x="2448337" y="486725"/>
                  </a:lnTo>
                  <a:lnTo>
                    <a:pt x="2427618" y="508507"/>
                  </a:lnTo>
                  <a:lnTo>
                    <a:pt x="2391787" y="532348"/>
                  </a:lnTo>
                  <a:lnTo>
                    <a:pt x="2351282" y="547510"/>
                  </a:lnTo>
                  <a:lnTo>
                    <a:pt x="2307439" y="552823"/>
                  </a:lnTo>
                  <a:close/>
                </a:path>
                <a:path w="3757295" h="701040">
                  <a:moveTo>
                    <a:pt x="2448337" y="486725"/>
                  </a:moveTo>
                  <a:lnTo>
                    <a:pt x="2343493" y="486725"/>
                  </a:lnTo>
                  <a:lnTo>
                    <a:pt x="2381330" y="478181"/>
                  </a:lnTo>
                  <a:lnTo>
                    <a:pt x="2411844" y="454427"/>
                  </a:lnTo>
                  <a:lnTo>
                    <a:pt x="2432218" y="418279"/>
                  </a:lnTo>
                  <a:lnTo>
                    <a:pt x="2439635" y="372555"/>
                  </a:lnTo>
                  <a:lnTo>
                    <a:pt x="2439635" y="366546"/>
                  </a:lnTo>
                  <a:lnTo>
                    <a:pt x="2433627" y="360537"/>
                  </a:lnTo>
                  <a:lnTo>
                    <a:pt x="2494590" y="360537"/>
                  </a:lnTo>
                  <a:lnTo>
                    <a:pt x="2493716" y="396591"/>
                  </a:lnTo>
                  <a:lnTo>
                    <a:pt x="2479918" y="439460"/>
                  </a:lnTo>
                  <a:lnTo>
                    <a:pt x="2457440" y="477155"/>
                  </a:lnTo>
                  <a:lnTo>
                    <a:pt x="2448337" y="486725"/>
                  </a:lnTo>
                  <a:close/>
                </a:path>
                <a:path w="3757295" h="701040">
                  <a:moveTo>
                    <a:pt x="2217304" y="648967"/>
                  </a:moveTo>
                  <a:lnTo>
                    <a:pt x="2169233" y="648967"/>
                  </a:lnTo>
                  <a:lnTo>
                    <a:pt x="2169233" y="552823"/>
                  </a:lnTo>
                  <a:lnTo>
                    <a:pt x="2217304" y="552823"/>
                  </a:lnTo>
                  <a:lnTo>
                    <a:pt x="2217304" y="648967"/>
                  </a:lnTo>
                  <a:close/>
                </a:path>
                <a:path w="3757295" h="701040">
                  <a:moveTo>
                    <a:pt x="2375715" y="701044"/>
                  </a:moveTo>
                  <a:lnTo>
                    <a:pt x="2010822" y="701044"/>
                  </a:lnTo>
                  <a:lnTo>
                    <a:pt x="2010183" y="700888"/>
                  </a:lnTo>
                  <a:lnTo>
                    <a:pt x="2002484" y="694785"/>
                  </a:lnTo>
                  <a:lnTo>
                    <a:pt x="1997038" y="685302"/>
                  </a:lnTo>
                  <a:lnTo>
                    <a:pt x="1994973" y="673003"/>
                  </a:lnTo>
                  <a:lnTo>
                    <a:pt x="1997038" y="664177"/>
                  </a:lnTo>
                  <a:lnTo>
                    <a:pt x="2002484" y="656478"/>
                  </a:lnTo>
                  <a:lnTo>
                    <a:pt x="2010183" y="651032"/>
                  </a:lnTo>
                  <a:lnTo>
                    <a:pt x="2019009" y="648967"/>
                  </a:lnTo>
                  <a:lnTo>
                    <a:pt x="2367528" y="648967"/>
                  </a:lnTo>
                  <a:lnTo>
                    <a:pt x="2376354" y="651032"/>
                  </a:lnTo>
                  <a:lnTo>
                    <a:pt x="2384053" y="656478"/>
                  </a:lnTo>
                  <a:lnTo>
                    <a:pt x="2389498" y="664177"/>
                  </a:lnTo>
                  <a:lnTo>
                    <a:pt x="2391564" y="673003"/>
                  </a:lnTo>
                  <a:lnTo>
                    <a:pt x="2389498" y="685302"/>
                  </a:lnTo>
                  <a:lnTo>
                    <a:pt x="2384053" y="694785"/>
                  </a:lnTo>
                  <a:lnTo>
                    <a:pt x="2376354" y="700888"/>
                  </a:lnTo>
                  <a:lnTo>
                    <a:pt x="2375715" y="701044"/>
                  </a:lnTo>
                  <a:close/>
                </a:path>
                <a:path w="3757295" h="701040">
                  <a:moveTo>
                    <a:pt x="2938379" y="552823"/>
                  </a:moveTo>
                  <a:lnTo>
                    <a:pt x="2710039" y="552823"/>
                  </a:lnTo>
                  <a:lnTo>
                    <a:pt x="2666196" y="547510"/>
                  </a:lnTo>
                  <a:lnTo>
                    <a:pt x="2625691" y="532348"/>
                  </a:lnTo>
                  <a:lnTo>
                    <a:pt x="2589860" y="508507"/>
                  </a:lnTo>
                  <a:lnTo>
                    <a:pt x="2560037" y="477155"/>
                  </a:lnTo>
                  <a:lnTo>
                    <a:pt x="2537559" y="439460"/>
                  </a:lnTo>
                  <a:lnTo>
                    <a:pt x="2523761" y="396591"/>
                  </a:lnTo>
                  <a:lnTo>
                    <a:pt x="2522676" y="351802"/>
                  </a:lnTo>
                  <a:lnTo>
                    <a:pt x="2531105" y="308682"/>
                  </a:lnTo>
                  <a:lnTo>
                    <a:pt x="2548548" y="268900"/>
                  </a:lnTo>
                  <a:lnTo>
                    <a:pt x="2574503" y="234126"/>
                  </a:lnTo>
                  <a:lnTo>
                    <a:pt x="2608471" y="206029"/>
                  </a:lnTo>
                  <a:lnTo>
                    <a:pt x="2649949" y="186277"/>
                  </a:lnTo>
                  <a:lnTo>
                    <a:pt x="2649949" y="174259"/>
                  </a:lnTo>
                  <a:lnTo>
                    <a:pt x="2656181" y="127968"/>
                  </a:lnTo>
                  <a:lnTo>
                    <a:pt x="2673762" y="86350"/>
                  </a:lnTo>
                  <a:lnTo>
                    <a:pt x="2701025" y="51076"/>
                  </a:lnTo>
                  <a:lnTo>
                    <a:pt x="2736300" y="23813"/>
                  </a:lnTo>
                  <a:lnTo>
                    <a:pt x="2777918" y="6231"/>
                  </a:lnTo>
                  <a:lnTo>
                    <a:pt x="2824209" y="0"/>
                  </a:lnTo>
                  <a:lnTo>
                    <a:pt x="2870500" y="6231"/>
                  </a:lnTo>
                  <a:lnTo>
                    <a:pt x="2912118" y="23813"/>
                  </a:lnTo>
                  <a:lnTo>
                    <a:pt x="2947393" y="51076"/>
                  </a:lnTo>
                  <a:lnTo>
                    <a:pt x="2974656" y="86350"/>
                  </a:lnTo>
                  <a:lnTo>
                    <a:pt x="2992237" y="127968"/>
                  </a:lnTo>
                  <a:lnTo>
                    <a:pt x="2998469" y="174259"/>
                  </a:lnTo>
                  <a:lnTo>
                    <a:pt x="2998469" y="186277"/>
                  </a:lnTo>
                  <a:lnTo>
                    <a:pt x="3039947" y="206029"/>
                  </a:lnTo>
                  <a:lnTo>
                    <a:pt x="3073914" y="234126"/>
                  </a:lnTo>
                  <a:lnTo>
                    <a:pt x="3099870" y="268900"/>
                  </a:lnTo>
                  <a:lnTo>
                    <a:pt x="3117312" y="308682"/>
                  </a:lnTo>
                  <a:lnTo>
                    <a:pt x="3125741" y="351802"/>
                  </a:lnTo>
                  <a:lnTo>
                    <a:pt x="3125530" y="360537"/>
                  </a:lnTo>
                  <a:lnTo>
                    <a:pt x="3052549" y="360537"/>
                  </a:lnTo>
                  <a:lnTo>
                    <a:pt x="3046540" y="366546"/>
                  </a:lnTo>
                  <a:lnTo>
                    <a:pt x="3046540" y="372555"/>
                  </a:lnTo>
                  <a:lnTo>
                    <a:pt x="3040343" y="409454"/>
                  </a:lnTo>
                  <a:lnTo>
                    <a:pt x="3024007" y="437902"/>
                  </a:lnTo>
                  <a:lnTo>
                    <a:pt x="3000910" y="456211"/>
                  </a:lnTo>
                  <a:lnTo>
                    <a:pt x="2974433" y="462689"/>
                  </a:lnTo>
                  <a:lnTo>
                    <a:pt x="2968424" y="462689"/>
                  </a:lnTo>
                  <a:lnTo>
                    <a:pt x="2962415" y="468698"/>
                  </a:lnTo>
                  <a:lnTo>
                    <a:pt x="2962415" y="480716"/>
                  </a:lnTo>
                  <a:lnTo>
                    <a:pt x="2968424" y="486725"/>
                  </a:lnTo>
                  <a:lnTo>
                    <a:pt x="3079277" y="486725"/>
                  </a:lnTo>
                  <a:lnTo>
                    <a:pt x="3058558" y="508507"/>
                  </a:lnTo>
                  <a:lnTo>
                    <a:pt x="3022727" y="532348"/>
                  </a:lnTo>
                  <a:lnTo>
                    <a:pt x="2982222" y="547510"/>
                  </a:lnTo>
                  <a:lnTo>
                    <a:pt x="2938379" y="552823"/>
                  </a:lnTo>
                  <a:close/>
                </a:path>
                <a:path w="3757295" h="701040">
                  <a:moveTo>
                    <a:pt x="3079277" y="486725"/>
                  </a:moveTo>
                  <a:lnTo>
                    <a:pt x="2974433" y="486725"/>
                  </a:lnTo>
                  <a:lnTo>
                    <a:pt x="3012270" y="478181"/>
                  </a:lnTo>
                  <a:lnTo>
                    <a:pt x="3042785" y="454427"/>
                  </a:lnTo>
                  <a:lnTo>
                    <a:pt x="3063159" y="418279"/>
                  </a:lnTo>
                  <a:lnTo>
                    <a:pt x="3070576" y="372555"/>
                  </a:lnTo>
                  <a:lnTo>
                    <a:pt x="3070576" y="366546"/>
                  </a:lnTo>
                  <a:lnTo>
                    <a:pt x="3064567" y="360537"/>
                  </a:lnTo>
                  <a:lnTo>
                    <a:pt x="3125530" y="360537"/>
                  </a:lnTo>
                  <a:lnTo>
                    <a:pt x="3124656" y="396591"/>
                  </a:lnTo>
                  <a:lnTo>
                    <a:pt x="3110858" y="439460"/>
                  </a:lnTo>
                  <a:lnTo>
                    <a:pt x="3088380" y="477155"/>
                  </a:lnTo>
                  <a:lnTo>
                    <a:pt x="3079277" y="486725"/>
                  </a:lnTo>
                  <a:close/>
                </a:path>
                <a:path w="3757295" h="701040">
                  <a:moveTo>
                    <a:pt x="2848245" y="648967"/>
                  </a:moveTo>
                  <a:lnTo>
                    <a:pt x="2800173" y="648967"/>
                  </a:lnTo>
                  <a:lnTo>
                    <a:pt x="2800173" y="552823"/>
                  </a:lnTo>
                  <a:lnTo>
                    <a:pt x="2848245" y="552823"/>
                  </a:lnTo>
                  <a:lnTo>
                    <a:pt x="2848245" y="648967"/>
                  </a:lnTo>
                  <a:close/>
                </a:path>
                <a:path w="3757295" h="701040">
                  <a:moveTo>
                    <a:pt x="3006655" y="701044"/>
                  </a:moveTo>
                  <a:lnTo>
                    <a:pt x="2641763" y="701044"/>
                  </a:lnTo>
                  <a:lnTo>
                    <a:pt x="2641123" y="700888"/>
                  </a:lnTo>
                  <a:lnTo>
                    <a:pt x="2633424" y="694785"/>
                  </a:lnTo>
                  <a:lnTo>
                    <a:pt x="2627979" y="685302"/>
                  </a:lnTo>
                  <a:lnTo>
                    <a:pt x="2625913" y="673003"/>
                  </a:lnTo>
                  <a:lnTo>
                    <a:pt x="2627979" y="664177"/>
                  </a:lnTo>
                  <a:lnTo>
                    <a:pt x="2633424" y="656478"/>
                  </a:lnTo>
                  <a:lnTo>
                    <a:pt x="2641123" y="651032"/>
                  </a:lnTo>
                  <a:lnTo>
                    <a:pt x="2649949" y="648967"/>
                  </a:lnTo>
                  <a:lnTo>
                    <a:pt x="2998469" y="648967"/>
                  </a:lnTo>
                  <a:lnTo>
                    <a:pt x="3007294" y="651032"/>
                  </a:lnTo>
                  <a:lnTo>
                    <a:pt x="3014993" y="656478"/>
                  </a:lnTo>
                  <a:lnTo>
                    <a:pt x="3020439" y="664177"/>
                  </a:lnTo>
                  <a:lnTo>
                    <a:pt x="3022504" y="673003"/>
                  </a:lnTo>
                  <a:lnTo>
                    <a:pt x="3020439" y="685302"/>
                  </a:lnTo>
                  <a:lnTo>
                    <a:pt x="3014993" y="694785"/>
                  </a:lnTo>
                  <a:lnTo>
                    <a:pt x="3007294" y="700888"/>
                  </a:lnTo>
                  <a:lnTo>
                    <a:pt x="3006655" y="701044"/>
                  </a:lnTo>
                  <a:close/>
                </a:path>
                <a:path w="3757295" h="701040">
                  <a:moveTo>
                    <a:pt x="3569320" y="552823"/>
                  </a:moveTo>
                  <a:lnTo>
                    <a:pt x="3340979" y="552823"/>
                  </a:lnTo>
                  <a:lnTo>
                    <a:pt x="3297136" y="547510"/>
                  </a:lnTo>
                  <a:lnTo>
                    <a:pt x="3256631" y="532348"/>
                  </a:lnTo>
                  <a:lnTo>
                    <a:pt x="3220800" y="508507"/>
                  </a:lnTo>
                  <a:lnTo>
                    <a:pt x="3190978" y="477155"/>
                  </a:lnTo>
                  <a:lnTo>
                    <a:pt x="3168500" y="439460"/>
                  </a:lnTo>
                  <a:lnTo>
                    <a:pt x="3154701" y="396591"/>
                  </a:lnTo>
                  <a:lnTo>
                    <a:pt x="3153617" y="351802"/>
                  </a:lnTo>
                  <a:lnTo>
                    <a:pt x="3162046" y="308682"/>
                  </a:lnTo>
                  <a:lnTo>
                    <a:pt x="3179489" y="268900"/>
                  </a:lnTo>
                  <a:lnTo>
                    <a:pt x="3205444" y="234126"/>
                  </a:lnTo>
                  <a:lnTo>
                    <a:pt x="3239411" y="206029"/>
                  </a:lnTo>
                  <a:lnTo>
                    <a:pt x="3280890" y="186277"/>
                  </a:lnTo>
                  <a:lnTo>
                    <a:pt x="3280890" y="174259"/>
                  </a:lnTo>
                  <a:lnTo>
                    <a:pt x="3287121" y="127968"/>
                  </a:lnTo>
                  <a:lnTo>
                    <a:pt x="3304703" y="86350"/>
                  </a:lnTo>
                  <a:lnTo>
                    <a:pt x="3331966" y="51076"/>
                  </a:lnTo>
                  <a:lnTo>
                    <a:pt x="3367240" y="23813"/>
                  </a:lnTo>
                  <a:lnTo>
                    <a:pt x="3408858" y="6231"/>
                  </a:lnTo>
                  <a:lnTo>
                    <a:pt x="3455150" y="0"/>
                  </a:lnTo>
                  <a:lnTo>
                    <a:pt x="3501440" y="6231"/>
                  </a:lnTo>
                  <a:lnTo>
                    <a:pt x="3543058" y="23813"/>
                  </a:lnTo>
                  <a:lnTo>
                    <a:pt x="3578333" y="51076"/>
                  </a:lnTo>
                  <a:lnTo>
                    <a:pt x="3605595" y="86350"/>
                  </a:lnTo>
                  <a:lnTo>
                    <a:pt x="3623177" y="127968"/>
                  </a:lnTo>
                  <a:lnTo>
                    <a:pt x="3629409" y="174259"/>
                  </a:lnTo>
                  <a:lnTo>
                    <a:pt x="3629409" y="186277"/>
                  </a:lnTo>
                  <a:lnTo>
                    <a:pt x="3670887" y="206029"/>
                  </a:lnTo>
                  <a:lnTo>
                    <a:pt x="3704855" y="234126"/>
                  </a:lnTo>
                  <a:lnTo>
                    <a:pt x="3730810" y="268900"/>
                  </a:lnTo>
                  <a:lnTo>
                    <a:pt x="3748253" y="308682"/>
                  </a:lnTo>
                  <a:lnTo>
                    <a:pt x="3756682" y="351802"/>
                  </a:lnTo>
                  <a:lnTo>
                    <a:pt x="3756470" y="360537"/>
                  </a:lnTo>
                  <a:lnTo>
                    <a:pt x="3683490" y="360537"/>
                  </a:lnTo>
                  <a:lnTo>
                    <a:pt x="3677481" y="366546"/>
                  </a:lnTo>
                  <a:lnTo>
                    <a:pt x="3677481" y="372555"/>
                  </a:lnTo>
                  <a:lnTo>
                    <a:pt x="3671284" y="409454"/>
                  </a:lnTo>
                  <a:lnTo>
                    <a:pt x="3654947" y="437902"/>
                  </a:lnTo>
                  <a:lnTo>
                    <a:pt x="3631850" y="456211"/>
                  </a:lnTo>
                  <a:lnTo>
                    <a:pt x="3605373" y="462689"/>
                  </a:lnTo>
                  <a:lnTo>
                    <a:pt x="3599365" y="462689"/>
                  </a:lnTo>
                  <a:lnTo>
                    <a:pt x="3593355" y="468698"/>
                  </a:lnTo>
                  <a:lnTo>
                    <a:pt x="3593355" y="480716"/>
                  </a:lnTo>
                  <a:lnTo>
                    <a:pt x="3599365" y="486725"/>
                  </a:lnTo>
                  <a:lnTo>
                    <a:pt x="3710218" y="486725"/>
                  </a:lnTo>
                  <a:lnTo>
                    <a:pt x="3689499" y="508507"/>
                  </a:lnTo>
                  <a:lnTo>
                    <a:pt x="3653668" y="532348"/>
                  </a:lnTo>
                  <a:lnTo>
                    <a:pt x="3613163" y="547510"/>
                  </a:lnTo>
                  <a:lnTo>
                    <a:pt x="3569320" y="552823"/>
                  </a:lnTo>
                  <a:close/>
                </a:path>
                <a:path w="3757295" h="701040">
                  <a:moveTo>
                    <a:pt x="3710218" y="486725"/>
                  </a:moveTo>
                  <a:lnTo>
                    <a:pt x="3605373" y="486725"/>
                  </a:lnTo>
                  <a:lnTo>
                    <a:pt x="3643211" y="478181"/>
                  </a:lnTo>
                  <a:lnTo>
                    <a:pt x="3673725" y="454427"/>
                  </a:lnTo>
                  <a:lnTo>
                    <a:pt x="3694099" y="418279"/>
                  </a:lnTo>
                  <a:lnTo>
                    <a:pt x="3701517" y="372555"/>
                  </a:lnTo>
                  <a:lnTo>
                    <a:pt x="3701517" y="366546"/>
                  </a:lnTo>
                  <a:lnTo>
                    <a:pt x="3695507" y="360537"/>
                  </a:lnTo>
                  <a:lnTo>
                    <a:pt x="3756470" y="360537"/>
                  </a:lnTo>
                  <a:lnTo>
                    <a:pt x="3755597" y="396591"/>
                  </a:lnTo>
                  <a:lnTo>
                    <a:pt x="3741799" y="439460"/>
                  </a:lnTo>
                  <a:lnTo>
                    <a:pt x="3719321" y="477155"/>
                  </a:lnTo>
                  <a:lnTo>
                    <a:pt x="3710218" y="486725"/>
                  </a:lnTo>
                  <a:close/>
                </a:path>
                <a:path w="3757295" h="701040">
                  <a:moveTo>
                    <a:pt x="3479185" y="648967"/>
                  </a:moveTo>
                  <a:lnTo>
                    <a:pt x="3431114" y="648967"/>
                  </a:lnTo>
                  <a:lnTo>
                    <a:pt x="3431114" y="552823"/>
                  </a:lnTo>
                  <a:lnTo>
                    <a:pt x="3479185" y="552823"/>
                  </a:lnTo>
                  <a:lnTo>
                    <a:pt x="3479185" y="648967"/>
                  </a:lnTo>
                  <a:close/>
                </a:path>
                <a:path w="3757295" h="701040">
                  <a:moveTo>
                    <a:pt x="3637595" y="701044"/>
                  </a:moveTo>
                  <a:lnTo>
                    <a:pt x="3272703" y="701044"/>
                  </a:lnTo>
                  <a:lnTo>
                    <a:pt x="3272064" y="700888"/>
                  </a:lnTo>
                  <a:lnTo>
                    <a:pt x="3264365" y="694785"/>
                  </a:lnTo>
                  <a:lnTo>
                    <a:pt x="3258919" y="685302"/>
                  </a:lnTo>
                  <a:lnTo>
                    <a:pt x="3256854" y="673003"/>
                  </a:lnTo>
                  <a:lnTo>
                    <a:pt x="3258919" y="664177"/>
                  </a:lnTo>
                  <a:lnTo>
                    <a:pt x="3264365" y="656478"/>
                  </a:lnTo>
                  <a:lnTo>
                    <a:pt x="3272064" y="651032"/>
                  </a:lnTo>
                  <a:lnTo>
                    <a:pt x="3280890" y="648967"/>
                  </a:lnTo>
                  <a:lnTo>
                    <a:pt x="3629409" y="648967"/>
                  </a:lnTo>
                  <a:lnTo>
                    <a:pt x="3638235" y="651032"/>
                  </a:lnTo>
                  <a:lnTo>
                    <a:pt x="3645934" y="656478"/>
                  </a:lnTo>
                  <a:lnTo>
                    <a:pt x="3651379" y="664177"/>
                  </a:lnTo>
                  <a:lnTo>
                    <a:pt x="3653445" y="673003"/>
                  </a:lnTo>
                  <a:lnTo>
                    <a:pt x="3651379" y="685302"/>
                  </a:lnTo>
                  <a:lnTo>
                    <a:pt x="3645934" y="694785"/>
                  </a:lnTo>
                  <a:lnTo>
                    <a:pt x="3638235" y="700888"/>
                  </a:lnTo>
                  <a:lnTo>
                    <a:pt x="3637595" y="701044"/>
                  </a:lnTo>
                  <a:close/>
                </a:path>
              </a:pathLst>
            </a:custGeom>
            <a:solidFill>
              <a:srgbClr val="26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11742" y="7980413"/>
              <a:ext cx="2494915" cy="701040"/>
            </a:xfrm>
            <a:custGeom>
              <a:avLst/>
              <a:gdLst/>
              <a:ahLst/>
              <a:cxnLst/>
              <a:rect l="l" t="t" r="r" b="b"/>
              <a:pathLst>
                <a:path w="2494915" h="701040">
                  <a:moveTo>
                    <a:pt x="415702" y="552823"/>
                  </a:moveTo>
                  <a:lnTo>
                    <a:pt x="187362" y="552823"/>
                  </a:lnTo>
                  <a:lnTo>
                    <a:pt x="143519" y="547510"/>
                  </a:lnTo>
                  <a:lnTo>
                    <a:pt x="103014" y="532348"/>
                  </a:lnTo>
                  <a:lnTo>
                    <a:pt x="67183" y="508507"/>
                  </a:lnTo>
                  <a:lnTo>
                    <a:pt x="37361" y="477155"/>
                  </a:lnTo>
                  <a:lnTo>
                    <a:pt x="14883" y="439460"/>
                  </a:lnTo>
                  <a:lnTo>
                    <a:pt x="1084" y="396591"/>
                  </a:lnTo>
                  <a:lnTo>
                    <a:pt x="0" y="351802"/>
                  </a:lnTo>
                  <a:lnTo>
                    <a:pt x="8429" y="308682"/>
                  </a:lnTo>
                  <a:lnTo>
                    <a:pt x="25871" y="268900"/>
                  </a:lnTo>
                  <a:lnTo>
                    <a:pt x="51827" y="234126"/>
                  </a:lnTo>
                  <a:lnTo>
                    <a:pt x="85794" y="206029"/>
                  </a:lnTo>
                  <a:lnTo>
                    <a:pt x="127273" y="186277"/>
                  </a:lnTo>
                  <a:lnTo>
                    <a:pt x="127273" y="174259"/>
                  </a:lnTo>
                  <a:lnTo>
                    <a:pt x="133504" y="127968"/>
                  </a:lnTo>
                  <a:lnTo>
                    <a:pt x="151086" y="86350"/>
                  </a:lnTo>
                  <a:lnTo>
                    <a:pt x="178349" y="51076"/>
                  </a:lnTo>
                  <a:lnTo>
                    <a:pt x="213624" y="23813"/>
                  </a:lnTo>
                  <a:lnTo>
                    <a:pt x="255241" y="6231"/>
                  </a:lnTo>
                  <a:lnTo>
                    <a:pt x="301533" y="0"/>
                  </a:lnTo>
                  <a:lnTo>
                    <a:pt x="347824" y="6231"/>
                  </a:lnTo>
                  <a:lnTo>
                    <a:pt x="389441" y="23813"/>
                  </a:lnTo>
                  <a:lnTo>
                    <a:pt x="424716" y="51076"/>
                  </a:lnTo>
                  <a:lnTo>
                    <a:pt x="451978" y="86350"/>
                  </a:lnTo>
                  <a:lnTo>
                    <a:pt x="469560" y="127968"/>
                  </a:lnTo>
                  <a:lnTo>
                    <a:pt x="475792" y="174259"/>
                  </a:lnTo>
                  <a:lnTo>
                    <a:pt x="475792" y="186277"/>
                  </a:lnTo>
                  <a:lnTo>
                    <a:pt x="517270" y="206029"/>
                  </a:lnTo>
                  <a:lnTo>
                    <a:pt x="551238" y="234126"/>
                  </a:lnTo>
                  <a:lnTo>
                    <a:pt x="577193" y="268900"/>
                  </a:lnTo>
                  <a:lnTo>
                    <a:pt x="594636" y="308682"/>
                  </a:lnTo>
                  <a:lnTo>
                    <a:pt x="603065" y="351802"/>
                  </a:lnTo>
                  <a:lnTo>
                    <a:pt x="602853" y="360537"/>
                  </a:lnTo>
                  <a:lnTo>
                    <a:pt x="529873" y="360537"/>
                  </a:lnTo>
                  <a:lnTo>
                    <a:pt x="523864" y="366546"/>
                  </a:lnTo>
                  <a:lnTo>
                    <a:pt x="523864" y="372555"/>
                  </a:lnTo>
                  <a:lnTo>
                    <a:pt x="517667" y="409454"/>
                  </a:lnTo>
                  <a:lnTo>
                    <a:pt x="501330" y="437902"/>
                  </a:lnTo>
                  <a:lnTo>
                    <a:pt x="478233" y="456211"/>
                  </a:lnTo>
                  <a:lnTo>
                    <a:pt x="451756" y="462689"/>
                  </a:lnTo>
                  <a:lnTo>
                    <a:pt x="445747" y="462689"/>
                  </a:lnTo>
                  <a:lnTo>
                    <a:pt x="439738" y="468698"/>
                  </a:lnTo>
                  <a:lnTo>
                    <a:pt x="439738" y="480716"/>
                  </a:lnTo>
                  <a:lnTo>
                    <a:pt x="445747" y="486725"/>
                  </a:lnTo>
                  <a:lnTo>
                    <a:pt x="556601" y="486725"/>
                  </a:lnTo>
                  <a:lnTo>
                    <a:pt x="535882" y="508507"/>
                  </a:lnTo>
                  <a:lnTo>
                    <a:pt x="500051" y="532348"/>
                  </a:lnTo>
                  <a:lnTo>
                    <a:pt x="459546" y="547510"/>
                  </a:lnTo>
                  <a:lnTo>
                    <a:pt x="415702" y="552823"/>
                  </a:lnTo>
                  <a:close/>
                </a:path>
                <a:path w="2494915" h="701040">
                  <a:moveTo>
                    <a:pt x="556601" y="486725"/>
                  </a:moveTo>
                  <a:lnTo>
                    <a:pt x="451756" y="486725"/>
                  </a:lnTo>
                  <a:lnTo>
                    <a:pt x="489594" y="478181"/>
                  </a:lnTo>
                  <a:lnTo>
                    <a:pt x="520108" y="454427"/>
                  </a:lnTo>
                  <a:lnTo>
                    <a:pt x="540482" y="418279"/>
                  </a:lnTo>
                  <a:lnTo>
                    <a:pt x="547900" y="372555"/>
                  </a:lnTo>
                  <a:lnTo>
                    <a:pt x="547900" y="366546"/>
                  </a:lnTo>
                  <a:lnTo>
                    <a:pt x="541891" y="360537"/>
                  </a:lnTo>
                  <a:lnTo>
                    <a:pt x="602853" y="360537"/>
                  </a:lnTo>
                  <a:lnTo>
                    <a:pt x="601980" y="396591"/>
                  </a:lnTo>
                  <a:lnTo>
                    <a:pt x="588182" y="439460"/>
                  </a:lnTo>
                  <a:lnTo>
                    <a:pt x="565704" y="477155"/>
                  </a:lnTo>
                  <a:lnTo>
                    <a:pt x="556601" y="486725"/>
                  </a:lnTo>
                  <a:close/>
                </a:path>
                <a:path w="2494915" h="701040">
                  <a:moveTo>
                    <a:pt x="325568" y="648967"/>
                  </a:moveTo>
                  <a:lnTo>
                    <a:pt x="277497" y="648967"/>
                  </a:lnTo>
                  <a:lnTo>
                    <a:pt x="277497" y="552823"/>
                  </a:lnTo>
                  <a:lnTo>
                    <a:pt x="325568" y="552823"/>
                  </a:lnTo>
                  <a:lnTo>
                    <a:pt x="325568" y="648967"/>
                  </a:lnTo>
                  <a:close/>
                </a:path>
                <a:path w="2494915" h="701040">
                  <a:moveTo>
                    <a:pt x="483978" y="701044"/>
                  </a:moveTo>
                  <a:lnTo>
                    <a:pt x="119086" y="701044"/>
                  </a:lnTo>
                  <a:lnTo>
                    <a:pt x="118447" y="700888"/>
                  </a:lnTo>
                  <a:lnTo>
                    <a:pt x="110748" y="694785"/>
                  </a:lnTo>
                  <a:lnTo>
                    <a:pt x="105303" y="685302"/>
                  </a:lnTo>
                  <a:lnTo>
                    <a:pt x="103237" y="673003"/>
                  </a:lnTo>
                  <a:lnTo>
                    <a:pt x="105303" y="664177"/>
                  </a:lnTo>
                  <a:lnTo>
                    <a:pt x="110748" y="656478"/>
                  </a:lnTo>
                  <a:lnTo>
                    <a:pt x="118447" y="651032"/>
                  </a:lnTo>
                  <a:lnTo>
                    <a:pt x="127273" y="648967"/>
                  </a:lnTo>
                  <a:lnTo>
                    <a:pt x="475792" y="648967"/>
                  </a:lnTo>
                  <a:lnTo>
                    <a:pt x="484617" y="651032"/>
                  </a:lnTo>
                  <a:lnTo>
                    <a:pt x="492317" y="656478"/>
                  </a:lnTo>
                  <a:lnTo>
                    <a:pt x="497762" y="664177"/>
                  </a:lnTo>
                  <a:lnTo>
                    <a:pt x="499828" y="673003"/>
                  </a:lnTo>
                  <a:lnTo>
                    <a:pt x="497762" y="685302"/>
                  </a:lnTo>
                  <a:lnTo>
                    <a:pt x="492317" y="694785"/>
                  </a:lnTo>
                  <a:lnTo>
                    <a:pt x="484617" y="700888"/>
                  </a:lnTo>
                  <a:lnTo>
                    <a:pt x="483978" y="701044"/>
                  </a:lnTo>
                  <a:close/>
                </a:path>
                <a:path w="2494915" h="701040">
                  <a:moveTo>
                    <a:pt x="1046643" y="552823"/>
                  </a:moveTo>
                  <a:lnTo>
                    <a:pt x="818303" y="552823"/>
                  </a:lnTo>
                  <a:lnTo>
                    <a:pt x="774460" y="547510"/>
                  </a:lnTo>
                  <a:lnTo>
                    <a:pt x="733955" y="532348"/>
                  </a:lnTo>
                  <a:lnTo>
                    <a:pt x="698123" y="508507"/>
                  </a:lnTo>
                  <a:lnTo>
                    <a:pt x="668301" y="477155"/>
                  </a:lnTo>
                  <a:lnTo>
                    <a:pt x="645823" y="439460"/>
                  </a:lnTo>
                  <a:lnTo>
                    <a:pt x="632025" y="396591"/>
                  </a:lnTo>
                  <a:lnTo>
                    <a:pt x="630940" y="351802"/>
                  </a:lnTo>
                  <a:lnTo>
                    <a:pt x="639369" y="308682"/>
                  </a:lnTo>
                  <a:lnTo>
                    <a:pt x="656812" y="268900"/>
                  </a:lnTo>
                  <a:lnTo>
                    <a:pt x="682767" y="234126"/>
                  </a:lnTo>
                  <a:lnTo>
                    <a:pt x="716735" y="206029"/>
                  </a:lnTo>
                  <a:lnTo>
                    <a:pt x="758213" y="186277"/>
                  </a:lnTo>
                  <a:lnTo>
                    <a:pt x="758213" y="174259"/>
                  </a:lnTo>
                  <a:lnTo>
                    <a:pt x="764445" y="127968"/>
                  </a:lnTo>
                  <a:lnTo>
                    <a:pt x="782026" y="86350"/>
                  </a:lnTo>
                  <a:lnTo>
                    <a:pt x="809289" y="51076"/>
                  </a:lnTo>
                  <a:lnTo>
                    <a:pt x="844564" y="23813"/>
                  </a:lnTo>
                  <a:lnTo>
                    <a:pt x="886182" y="6231"/>
                  </a:lnTo>
                  <a:lnTo>
                    <a:pt x="932473" y="0"/>
                  </a:lnTo>
                  <a:lnTo>
                    <a:pt x="978764" y="6231"/>
                  </a:lnTo>
                  <a:lnTo>
                    <a:pt x="1020382" y="23813"/>
                  </a:lnTo>
                  <a:lnTo>
                    <a:pt x="1055656" y="51076"/>
                  </a:lnTo>
                  <a:lnTo>
                    <a:pt x="1082919" y="86350"/>
                  </a:lnTo>
                  <a:lnTo>
                    <a:pt x="1100501" y="127968"/>
                  </a:lnTo>
                  <a:lnTo>
                    <a:pt x="1106732" y="174259"/>
                  </a:lnTo>
                  <a:lnTo>
                    <a:pt x="1106732" y="186277"/>
                  </a:lnTo>
                  <a:lnTo>
                    <a:pt x="1148211" y="206029"/>
                  </a:lnTo>
                  <a:lnTo>
                    <a:pt x="1182178" y="234126"/>
                  </a:lnTo>
                  <a:lnTo>
                    <a:pt x="1208134" y="268900"/>
                  </a:lnTo>
                  <a:lnTo>
                    <a:pt x="1225576" y="308682"/>
                  </a:lnTo>
                  <a:lnTo>
                    <a:pt x="1234006" y="351802"/>
                  </a:lnTo>
                  <a:lnTo>
                    <a:pt x="1233794" y="360537"/>
                  </a:lnTo>
                  <a:lnTo>
                    <a:pt x="1160813" y="360537"/>
                  </a:lnTo>
                  <a:lnTo>
                    <a:pt x="1154804" y="366546"/>
                  </a:lnTo>
                  <a:lnTo>
                    <a:pt x="1154804" y="372555"/>
                  </a:lnTo>
                  <a:lnTo>
                    <a:pt x="1148608" y="409454"/>
                  </a:lnTo>
                  <a:lnTo>
                    <a:pt x="1132271" y="437902"/>
                  </a:lnTo>
                  <a:lnTo>
                    <a:pt x="1109174" y="456211"/>
                  </a:lnTo>
                  <a:lnTo>
                    <a:pt x="1082697" y="462689"/>
                  </a:lnTo>
                  <a:lnTo>
                    <a:pt x="1076687" y="462689"/>
                  </a:lnTo>
                  <a:lnTo>
                    <a:pt x="1070679" y="468698"/>
                  </a:lnTo>
                  <a:lnTo>
                    <a:pt x="1070679" y="480716"/>
                  </a:lnTo>
                  <a:lnTo>
                    <a:pt x="1076687" y="486725"/>
                  </a:lnTo>
                  <a:lnTo>
                    <a:pt x="1187541" y="486725"/>
                  </a:lnTo>
                  <a:lnTo>
                    <a:pt x="1166822" y="508507"/>
                  </a:lnTo>
                  <a:lnTo>
                    <a:pt x="1130991" y="532348"/>
                  </a:lnTo>
                  <a:lnTo>
                    <a:pt x="1090486" y="547510"/>
                  </a:lnTo>
                  <a:lnTo>
                    <a:pt x="1046643" y="552823"/>
                  </a:lnTo>
                  <a:close/>
                </a:path>
                <a:path w="2494915" h="701040">
                  <a:moveTo>
                    <a:pt x="1187541" y="486725"/>
                  </a:moveTo>
                  <a:lnTo>
                    <a:pt x="1082697" y="486725"/>
                  </a:lnTo>
                  <a:lnTo>
                    <a:pt x="1120534" y="478181"/>
                  </a:lnTo>
                  <a:lnTo>
                    <a:pt x="1151049" y="454427"/>
                  </a:lnTo>
                  <a:lnTo>
                    <a:pt x="1171423" y="418279"/>
                  </a:lnTo>
                  <a:lnTo>
                    <a:pt x="1178840" y="372555"/>
                  </a:lnTo>
                  <a:lnTo>
                    <a:pt x="1178840" y="366546"/>
                  </a:lnTo>
                  <a:lnTo>
                    <a:pt x="1172831" y="360537"/>
                  </a:lnTo>
                  <a:lnTo>
                    <a:pt x="1233794" y="360537"/>
                  </a:lnTo>
                  <a:lnTo>
                    <a:pt x="1232921" y="396591"/>
                  </a:lnTo>
                  <a:lnTo>
                    <a:pt x="1219122" y="439460"/>
                  </a:lnTo>
                  <a:lnTo>
                    <a:pt x="1196644" y="477155"/>
                  </a:lnTo>
                  <a:lnTo>
                    <a:pt x="1187541" y="486725"/>
                  </a:lnTo>
                  <a:close/>
                </a:path>
                <a:path w="2494915" h="701040">
                  <a:moveTo>
                    <a:pt x="956508" y="648967"/>
                  </a:moveTo>
                  <a:lnTo>
                    <a:pt x="908437" y="648967"/>
                  </a:lnTo>
                  <a:lnTo>
                    <a:pt x="908437" y="552823"/>
                  </a:lnTo>
                  <a:lnTo>
                    <a:pt x="956508" y="552823"/>
                  </a:lnTo>
                  <a:lnTo>
                    <a:pt x="956508" y="648967"/>
                  </a:lnTo>
                  <a:close/>
                </a:path>
                <a:path w="2494915" h="701040">
                  <a:moveTo>
                    <a:pt x="1114919" y="701044"/>
                  </a:moveTo>
                  <a:lnTo>
                    <a:pt x="750027" y="701044"/>
                  </a:lnTo>
                  <a:lnTo>
                    <a:pt x="749388" y="700888"/>
                  </a:lnTo>
                  <a:lnTo>
                    <a:pt x="741689" y="694785"/>
                  </a:lnTo>
                  <a:lnTo>
                    <a:pt x="736243" y="685302"/>
                  </a:lnTo>
                  <a:lnTo>
                    <a:pt x="734178" y="673003"/>
                  </a:lnTo>
                  <a:lnTo>
                    <a:pt x="736243" y="664177"/>
                  </a:lnTo>
                  <a:lnTo>
                    <a:pt x="741689" y="656478"/>
                  </a:lnTo>
                  <a:lnTo>
                    <a:pt x="749388" y="651032"/>
                  </a:lnTo>
                  <a:lnTo>
                    <a:pt x="758213" y="648967"/>
                  </a:lnTo>
                  <a:lnTo>
                    <a:pt x="1106732" y="648967"/>
                  </a:lnTo>
                  <a:lnTo>
                    <a:pt x="1115558" y="651032"/>
                  </a:lnTo>
                  <a:lnTo>
                    <a:pt x="1123257" y="656478"/>
                  </a:lnTo>
                  <a:lnTo>
                    <a:pt x="1128703" y="664177"/>
                  </a:lnTo>
                  <a:lnTo>
                    <a:pt x="1130768" y="673003"/>
                  </a:lnTo>
                  <a:lnTo>
                    <a:pt x="1128703" y="685302"/>
                  </a:lnTo>
                  <a:lnTo>
                    <a:pt x="1123257" y="694785"/>
                  </a:lnTo>
                  <a:lnTo>
                    <a:pt x="1115558" y="700888"/>
                  </a:lnTo>
                  <a:lnTo>
                    <a:pt x="1114919" y="701044"/>
                  </a:lnTo>
                  <a:close/>
                </a:path>
                <a:path w="2494915" h="701040">
                  <a:moveTo>
                    <a:pt x="1677583" y="552823"/>
                  </a:moveTo>
                  <a:lnTo>
                    <a:pt x="1449243" y="552823"/>
                  </a:lnTo>
                  <a:lnTo>
                    <a:pt x="1405400" y="547510"/>
                  </a:lnTo>
                  <a:lnTo>
                    <a:pt x="1364895" y="532348"/>
                  </a:lnTo>
                  <a:lnTo>
                    <a:pt x="1329064" y="508507"/>
                  </a:lnTo>
                  <a:lnTo>
                    <a:pt x="1299242" y="477155"/>
                  </a:lnTo>
                  <a:lnTo>
                    <a:pt x="1276764" y="439460"/>
                  </a:lnTo>
                  <a:lnTo>
                    <a:pt x="1262965" y="396591"/>
                  </a:lnTo>
                  <a:lnTo>
                    <a:pt x="1261880" y="351802"/>
                  </a:lnTo>
                  <a:lnTo>
                    <a:pt x="1270310" y="308682"/>
                  </a:lnTo>
                  <a:lnTo>
                    <a:pt x="1287752" y="268900"/>
                  </a:lnTo>
                  <a:lnTo>
                    <a:pt x="1313708" y="234126"/>
                  </a:lnTo>
                  <a:lnTo>
                    <a:pt x="1347675" y="206029"/>
                  </a:lnTo>
                  <a:lnTo>
                    <a:pt x="1389154" y="186277"/>
                  </a:lnTo>
                  <a:lnTo>
                    <a:pt x="1389154" y="174259"/>
                  </a:lnTo>
                  <a:lnTo>
                    <a:pt x="1395385" y="127968"/>
                  </a:lnTo>
                  <a:lnTo>
                    <a:pt x="1412967" y="86350"/>
                  </a:lnTo>
                  <a:lnTo>
                    <a:pt x="1440230" y="51076"/>
                  </a:lnTo>
                  <a:lnTo>
                    <a:pt x="1475504" y="23813"/>
                  </a:lnTo>
                  <a:lnTo>
                    <a:pt x="1517122" y="6231"/>
                  </a:lnTo>
                  <a:lnTo>
                    <a:pt x="1563413" y="0"/>
                  </a:lnTo>
                  <a:lnTo>
                    <a:pt x="1609704" y="6231"/>
                  </a:lnTo>
                  <a:lnTo>
                    <a:pt x="1651322" y="23813"/>
                  </a:lnTo>
                  <a:lnTo>
                    <a:pt x="1686597" y="51076"/>
                  </a:lnTo>
                  <a:lnTo>
                    <a:pt x="1713860" y="86350"/>
                  </a:lnTo>
                  <a:lnTo>
                    <a:pt x="1731441" y="127968"/>
                  </a:lnTo>
                  <a:lnTo>
                    <a:pt x="1737673" y="174259"/>
                  </a:lnTo>
                  <a:lnTo>
                    <a:pt x="1737673" y="186277"/>
                  </a:lnTo>
                  <a:lnTo>
                    <a:pt x="1779151" y="206029"/>
                  </a:lnTo>
                  <a:lnTo>
                    <a:pt x="1813119" y="234126"/>
                  </a:lnTo>
                  <a:lnTo>
                    <a:pt x="1839074" y="268900"/>
                  </a:lnTo>
                  <a:lnTo>
                    <a:pt x="1856517" y="308682"/>
                  </a:lnTo>
                  <a:lnTo>
                    <a:pt x="1864946" y="351802"/>
                  </a:lnTo>
                  <a:lnTo>
                    <a:pt x="1864735" y="360537"/>
                  </a:lnTo>
                  <a:lnTo>
                    <a:pt x="1791753" y="360537"/>
                  </a:lnTo>
                  <a:lnTo>
                    <a:pt x="1785745" y="366546"/>
                  </a:lnTo>
                  <a:lnTo>
                    <a:pt x="1785745" y="372555"/>
                  </a:lnTo>
                  <a:lnTo>
                    <a:pt x="1779548" y="409454"/>
                  </a:lnTo>
                  <a:lnTo>
                    <a:pt x="1763211" y="437902"/>
                  </a:lnTo>
                  <a:lnTo>
                    <a:pt x="1740114" y="456211"/>
                  </a:lnTo>
                  <a:lnTo>
                    <a:pt x="1713637" y="462689"/>
                  </a:lnTo>
                  <a:lnTo>
                    <a:pt x="1707628" y="462689"/>
                  </a:lnTo>
                  <a:lnTo>
                    <a:pt x="1701619" y="468698"/>
                  </a:lnTo>
                  <a:lnTo>
                    <a:pt x="1701619" y="480716"/>
                  </a:lnTo>
                  <a:lnTo>
                    <a:pt x="1707628" y="486725"/>
                  </a:lnTo>
                  <a:lnTo>
                    <a:pt x="1818482" y="486725"/>
                  </a:lnTo>
                  <a:lnTo>
                    <a:pt x="1797762" y="508507"/>
                  </a:lnTo>
                  <a:lnTo>
                    <a:pt x="1761931" y="532348"/>
                  </a:lnTo>
                  <a:lnTo>
                    <a:pt x="1721426" y="547510"/>
                  </a:lnTo>
                  <a:lnTo>
                    <a:pt x="1677583" y="552823"/>
                  </a:lnTo>
                  <a:close/>
                </a:path>
                <a:path w="2494915" h="701040">
                  <a:moveTo>
                    <a:pt x="1818482" y="486725"/>
                  </a:moveTo>
                  <a:lnTo>
                    <a:pt x="1713637" y="486725"/>
                  </a:lnTo>
                  <a:lnTo>
                    <a:pt x="1751475" y="478181"/>
                  </a:lnTo>
                  <a:lnTo>
                    <a:pt x="1781989" y="454427"/>
                  </a:lnTo>
                  <a:lnTo>
                    <a:pt x="1802363" y="418279"/>
                  </a:lnTo>
                  <a:lnTo>
                    <a:pt x="1809781" y="372555"/>
                  </a:lnTo>
                  <a:lnTo>
                    <a:pt x="1809781" y="366546"/>
                  </a:lnTo>
                  <a:lnTo>
                    <a:pt x="1803771" y="360537"/>
                  </a:lnTo>
                  <a:lnTo>
                    <a:pt x="1864735" y="360537"/>
                  </a:lnTo>
                  <a:lnTo>
                    <a:pt x="1863861" y="396591"/>
                  </a:lnTo>
                  <a:lnTo>
                    <a:pt x="1850063" y="439460"/>
                  </a:lnTo>
                  <a:lnTo>
                    <a:pt x="1827584" y="477155"/>
                  </a:lnTo>
                  <a:lnTo>
                    <a:pt x="1818482" y="486725"/>
                  </a:lnTo>
                  <a:close/>
                </a:path>
                <a:path w="2494915" h="701040">
                  <a:moveTo>
                    <a:pt x="1587448" y="648967"/>
                  </a:moveTo>
                  <a:lnTo>
                    <a:pt x="1539377" y="648967"/>
                  </a:lnTo>
                  <a:lnTo>
                    <a:pt x="1539377" y="552823"/>
                  </a:lnTo>
                  <a:lnTo>
                    <a:pt x="1587448" y="552823"/>
                  </a:lnTo>
                  <a:lnTo>
                    <a:pt x="1587448" y="648967"/>
                  </a:lnTo>
                  <a:close/>
                </a:path>
                <a:path w="2494915" h="701040">
                  <a:moveTo>
                    <a:pt x="1745859" y="701044"/>
                  </a:moveTo>
                  <a:lnTo>
                    <a:pt x="1380967" y="701044"/>
                  </a:lnTo>
                  <a:lnTo>
                    <a:pt x="1380328" y="700888"/>
                  </a:lnTo>
                  <a:lnTo>
                    <a:pt x="1372629" y="694785"/>
                  </a:lnTo>
                  <a:lnTo>
                    <a:pt x="1367183" y="685302"/>
                  </a:lnTo>
                  <a:lnTo>
                    <a:pt x="1365117" y="673003"/>
                  </a:lnTo>
                  <a:lnTo>
                    <a:pt x="1367183" y="664177"/>
                  </a:lnTo>
                  <a:lnTo>
                    <a:pt x="1372629" y="656478"/>
                  </a:lnTo>
                  <a:lnTo>
                    <a:pt x="1380328" y="651032"/>
                  </a:lnTo>
                  <a:lnTo>
                    <a:pt x="1389154" y="648967"/>
                  </a:lnTo>
                  <a:lnTo>
                    <a:pt x="1737673" y="648967"/>
                  </a:lnTo>
                  <a:lnTo>
                    <a:pt x="1746498" y="651032"/>
                  </a:lnTo>
                  <a:lnTo>
                    <a:pt x="1754197" y="656478"/>
                  </a:lnTo>
                  <a:lnTo>
                    <a:pt x="1759643" y="664177"/>
                  </a:lnTo>
                  <a:lnTo>
                    <a:pt x="1761708" y="673003"/>
                  </a:lnTo>
                  <a:lnTo>
                    <a:pt x="1759643" y="685302"/>
                  </a:lnTo>
                  <a:lnTo>
                    <a:pt x="1754197" y="694785"/>
                  </a:lnTo>
                  <a:lnTo>
                    <a:pt x="1746498" y="700888"/>
                  </a:lnTo>
                  <a:lnTo>
                    <a:pt x="1745859" y="701044"/>
                  </a:lnTo>
                  <a:close/>
                </a:path>
                <a:path w="2494915" h="701040">
                  <a:moveTo>
                    <a:pt x="2308523" y="552823"/>
                  </a:moveTo>
                  <a:lnTo>
                    <a:pt x="2080184" y="552823"/>
                  </a:lnTo>
                  <a:lnTo>
                    <a:pt x="2036340" y="547510"/>
                  </a:lnTo>
                  <a:lnTo>
                    <a:pt x="1995835" y="532348"/>
                  </a:lnTo>
                  <a:lnTo>
                    <a:pt x="1960004" y="508507"/>
                  </a:lnTo>
                  <a:lnTo>
                    <a:pt x="1930182" y="477155"/>
                  </a:lnTo>
                  <a:lnTo>
                    <a:pt x="1907704" y="439460"/>
                  </a:lnTo>
                  <a:lnTo>
                    <a:pt x="1893906" y="396591"/>
                  </a:lnTo>
                  <a:lnTo>
                    <a:pt x="1892821" y="351802"/>
                  </a:lnTo>
                  <a:lnTo>
                    <a:pt x="1901250" y="308682"/>
                  </a:lnTo>
                  <a:lnTo>
                    <a:pt x="1918693" y="268900"/>
                  </a:lnTo>
                  <a:lnTo>
                    <a:pt x="1944648" y="234126"/>
                  </a:lnTo>
                  <a:lnTo>
                    <a:pt x="1978615" y="206029"/>
                  </a:lnTo>
                  <a:lnTo>
                    <a:pt x="2020093" y="186277"/>
                  </a:lnTo>
                  <a:lnTo>
                    <a:pt x="2020093" y="174259"/>
                  </a:lnTo>
                  <a:lnTo>
                    <a:pt x="2026325" y="127968"/>
                  </a:lnTo>
                  <a:lnTo>
                    <a:pt x="2043907" y="86350"/>
                  </a:lnTo>
                  <a:lnTo>
                    <a:pt x="2071170" y="51076"/>
                  </a:lnTo>
                  <a:lnTo>
                    <a:pt x="2106445" y="23813"/>
                  </a:lnTo>
                  <a:lnTo>
                    <a:pt x="2148062" y="6231"/>
                  </a:lnTo>
                  <a:lnTo>
                    <a:pt x="2194353" y="0"/>
                  </a:lnTo>
                  <a:lnTo>
                    <a:pt x="2240645" y="6231"/>
                  </a:lnTo>
                  <a:lnTo>
                    <a:pt x="2282262" y="23813"/>
                  </a:lnTo>
                  <a:lnTo>
                    <a:pt x="2317537" y="51076"/>
                  </a:lnTo>
                  <a:lnTo>
                    <a:pt x="2344800" y="86350"/>
                  </a:lnTo>
                  <a:lnTo>
                    <a:pt x="2362382" y="127968"/>
                  </a:lnTo>
                  <a:lnTo>
                    <a:pt x="2368613" y="174259"/>
                  </a:lnTo>
                  <a:lnTo>
                    <a:pt x="2368613" y="186277"/>
                  </a:lnTo>
                  <a:lnTo>
                    <a:pt x="2410092" y="206029"/>
                  </a:lnTo>
                  <a:lnTo>
                    <a:pt x="2444059" y="234126"/>
                  </a:lnTo>
                  <a:lnTo>
                    <a:pt x="2470014" y="268900"/>
                  </a:lnTo>
                  <a:lnTo>
                    <a:pt x="2487457" y="308682"/>
                  </a:lnTo>
                  <a:lnTo>
                    <a:pt x="2494723" y="345851"/>
                  </a:lnTo>
                  <a:lnTo>
                    <a:pt x="2494723" y="360537"/>
                  </a:lnTo>
                  <a:lnTo>
                    <a:pt x="2422694" y="360537"/>
                  </a:lnTo>
                  <a:lnTo>
                    <a:pt x="2416686" y="366546"/>
                  </a:lnTo>
                  <a:lnTo>
                    <a:pt x="2416686" y="372555"/>
                  </a:lnTo>
                  <a:lnTo>
                    <a:pt x="2410489" y="409454"/>
                  </a:lnTo>
                  <a:lnTo>
                    <a:pt x="2394152" y="437902"/>
                  </a:lnTo>
                  <a:lnTo>
                    <a:pt x="2371054" y="456211"/>
                  </a:lnTo>
                  <a:lnTo>
                    <a:pt x="2344577" y="462689"/>
                  </a:lnTo>
                  <a:lnTo>
                    <a:pt x="2338569" y="462689"/>
                  </a:lnTo>
                  <a:lnTo>
                    <a:pt x="2332560" y="468698"/>
                  </a:lnTo>
                  <a:lnTo>
                    <a:pt x="2332560" y="480716"/>
                  </a:lnTo>
                  <a:lnTo>
                    <a:pt x="2338569" y="486725"/>
                  </a:lnTo>
                  <a:lnTo>
                    <a:pt x="2449422" y="486725"/>
                  </a:lnTo>
                  <a:lnTo>
                    <a:pt x="2428703" y="508507"/>
                  </a:lnTo>
                  <a:lnTo>
                    <a:pt x="2392871" y="532348"/>
                  </a:lnTo>
                  <a:lnTo>
                    <a:pt x="2352366" y="547510"/>
                  </a:lnTo>
                  <a:lnTo>
                    <a:pt x="2308523" y="552823"/>
                  </a:lnTo>
                  <a:close/>
                </a:path>
                <a:path w="2494915" h="701040">
                  <a:moveTo>
                    <a:pt x="2449422" y="486725"/>
                  </a:moveTo>
                  <a:lnTo>
                    <a:pt x="2344577" y="486725"/>
                  </a:lnTo>
                  <a:lnTo>
                    <a:pt x="2382415" y="478181"/>
                  </a:lnTo>
                  <a:lnTo>
                    <a:pt x="2412929" y="454427"/>
                  </a:lnTo>
                  <a:lnTo>
                    <a:pt x="2433303" y="418279"/>
                  </a:lnTo>
                  <a:lnTo>
                    <a:pt x="2440721" y="372555"/>
                  </a:lnTo>
                  <a:lnTo>
                    <a:pt x="2440721" y="366546"/>
                  </a:lnTo>
                  <a:lnTo>
                    <a:pt x="2434711" y="360537"/>
                  </a:lnTo>
                  <a:lnTo>
                    <a:pt x="2494723" y="360537"/>
                  </a:lnTo>
                  <a:lnTo>
                    <a:pt x="2494723" y="396833"/>
                  </a:lnTo>
                  <a:lnTo>
                    <a:pt x="2481003" y="439460"/>
                  </a:lnTo>
                  <a:lnTo>
                    <a:pt x="2458525" y="477155"/>
                  </a:lnTo>
                  <a:lnTo>
                    <a:pt x="2449422" y="486725"/>
                  </a:lnTo>
                  <a:close/>
                </a:path>
                <a:path w="2494915" h="701040">
                  <a:moveTo>
                    <a:pt x="2218389" y="648967"/>
                  </a:moveTo>
                  <a:lnTo>
                    <a:pt x="2170318" y="648967"/>
                  </a:lnTo>
                  <a:lnTo>
                    <a:pt x="2170318" y="552823"/>
                  </a:lnTo>
                  <a:lnTo>
                    <a:pt x="2218389" y="552823"/>
                  </a:lnTo>
                  <a:lnTo>
                    <a:pt x="2218389" y="648967"/>
                  </a:lnTo>
                  <a:close/>
                </a:path>
                <a:path w="2494915" h="701040">
                  <a:moveTo>
                    <a:pt x="2376800" y="701044"/>
                  </a:moveTo>
                  <a:lnTo>
                    <a:pt x="2011908" y="701044"/>
                  </a:lnTo>
                  <a:lnTo>
                    <a:pt x="2011268" y="700888"/>
                  </a:lnTo>
                  <a:lnTo>
                    <a:pt x="2003569" y="694785"/>
                  </a:lnTo>
                  <a:lnTo>
                    <a:pt x="1998124" y="685302"/>
                  </a:lnTo>
                  <a:lnTo>
                    <a:pt x="1996058" y="673003"/>
                  </a:lnTo>
                  <a:lnTo>
                    <a:pt x="1998124" y="664177"/>
                  </a:lnTo>
                  <a:lnTo>
                    <a:pt x="2003569" y="656478"/>
                  </a:lnTo>
                  <a:lnTo>
                    <a:pt x="2011268" y="651032"/>
                  </a:lnTo>
                  <a:lnTo>
                    <a:pt x="2020093" y="648967"/>
                  </a:lnTo>
                  <a:lnTo>
                    <a:pt x="2368613" y="648967"/>
                  </a:lnTo>
                  <a:lnTo>
                    <a:pt x="2377439" y="651032"/>
                  </a:lnTo>
                  <a:lnTo>
                    <a:pt x="2385138" y="656478"/>
                  </a:lnTo>
                  <a:lnTo>
                    <a:pt x="2390584" y="664177"/>
                  </a:lnTo>
                  <a:lnTo>
                    <a:pt x="2392650" y="673003"/>
                  </a:lnTo>
                  <a:lnTo>
                    <a:pt x="2390584" y="685302"/>
                  </a:lnTo>
                  <a:lnTo>
                    <a:pt x="2385138" y="694785"/>
                  </a:lnTo>
                  <a:lnTo>
                    <a:pt x="2377439" y="700888"/>
                  </a:lnTo>
                  <a:lnTo>
                    <a:pt x="2376800" y="701044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" name="IMG_027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44210" y="495300"/>
            <a:ext cx="15748000" cy="9252976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  <p:pic>
        <p:nvPicPr>
          <p:cNvPr id="18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611600" y="7921139"/>
            <a:ext cx="1524000" cy="2173184"/>
          </a:xfrm>
          <a:prstGeom prst="rect">
            <a:avLst/>
          </a:prstGeom>
        </p:spPr>
      </p:pic>
      <p:sp>
        <p:nvSpPr>
          <p:cNvPr id="8" name="Управляющая кнопка: домой 7">
            <a:hlinkClick r:id="rId6" action="ppaction://hlinksldjump" highlightClick="1"/>
          </p:cNvPr>
          <p:cNvSpPr/>
          <p:nvPr/>
        </p:nvSpPr>
        <p:spPr>
          <a:xfrm>
            <a:off x="228600" y="9105900"/>
            <a:ext cx="1143000" cy="988423"/>
          </a:xfrm>
          <a:prstGeom prst="actionButtonHom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33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599" y="2552700"/>
            <a:ext cx="14859000" cy="29718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8166" y="-11920"/>
            <a:ext cx="3815625" cy="3663953"/>
          </a:xfrm>
          <a:prstGeom prst="rect">
            <a:avLst/>
          </a:prstGeom>
        </p:spPr>
      </p:pic>
      <p:sp>
        <p:nvSpPr>
          <p:cNvPr id="15" name="Управляющая кнопка: домой 14">
            <a:hlinkClick r:id="rId4" action="ppaction://hlinksldjump" highlightClick="1"/>
          </p:cNvPr>
          <p:cNvSpPr/>
          <p:nvPr/>
        </p:nvSpPr>
        <p:spPr>
          <a:xfrm>
            <a:off x="457200" y="9182100"/>
            <a:ext cx="1066800" cy="873632"/>
          </a:xfrm>
          <a:prstGeom prst="actionButtonHom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object 10"/>
          <p:cNvSpPr txBox="1">
            <a:spLocks noGrp="1"/>
          </p:cNvSpPr>
          <p:nvPr>
            <p:ph type="title"/>
          </p:nvPr>
        </p:nvSpPr>
        <p:spPr>
          <a:xfrm>
            <a:off x="4574514" y="2400300"/>
            <a:ext cx="9372600" cy="2770759"/>
          </a:xfrm>
          <a:prstGeom prst="rect">
            <a:avLst/>
          </a:prstGeom>
        </p:spPr>
        <p:txBody>
          <a:bodyPr vert="horz" wrap="square" lIns="0" tIns="360045" rIns="0" bIns="0" rtlCol="0">
            <a:spAutoFit/>
          </a:bodyPr>
          <a:lstStyle/>
          <a:p>
            <a:pPr marL="12700" marR="5080" algn="ctr">
              <a:lnSpc>
                <a:spcPct val="79000"/>
              </a:lnSpc>
              <a:spcBef>
                <a:spcPts val="2835"/>
              </a:spcBef>
            </a:pPr>
            <a:r>
              <a:rPr lang="ru-RU" sz="6600" dirty="0" smtClean="0">
                <a:latin typeface="Cambria"/>
                <a:cs typeface="Cambria"/>
              </a:rPr>
              <a:t>Задание 5 </a:t>
            </a:r>
            <a:br>
              <a:rPr lang="ru-RU" sz="6600" dirty="0" smtClean="0">
                <a:latin typeface="Cambria"/>
                <a:cs typeface="Cambria"/>
              </a:rPr>
            </a:br>
            <a:r>
              <a:rPr lang="ru-RU" sz="6600" dirty="0" smtClean="0">
                <a:latin typeface="Cambria"/>
                <a:cs typeface="Cambria"/>
              </a:rPr>
              <a:t>«Таинственный мир </a:t>
            </a:r>
            <a:br>
              <a:rPr lang="ru-RU" sz="6600" dirty="0" smtClean="0">
                <a:latin typeface="Cambria"/>
                <a:cs typeface="Cambria"/>
              </a:rPr>
            </a:br>
            <a:r>
              <a:rPr lang="ru-RU" sz="6600" dirty="0" smtClean="0">
                <a:latin typeface="Cambria"/>
                <a:cs typeface="Cambria"/>
              </a:rPr>
              <a:t>3-х символов »  </a:t>
            </a:r>
            <a:endParaRPr sz="6600" dirty="0">
              <a:latin typeface="Cambria"/>
              <a:cs typeface="Cambria"/>
            </a:endParaRPr>
          </a:p>
        </p:txBody>
      </p:sp>
      <p:pic>
        <p:nvPicPr>
          <p:cNvPr id="5122" name="Picture 2" descr="https://avatars.mds.yandex.net/i?id=628b3d09019441e3861b0f0c02f647a07dc0a10f-8498339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774" y="4849241"/>
            <a:ext cx="9491361" cy="543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94326" y="0"/>
            <a:ext cx="7562215" cy="10287000"/>
            <a:chOff x="10726335" y="0"/>
            <a:chExt cx="7562215" cy="10287000"/>
          </a:xfrm>
        </p:grpSpPr>
        <p:sp>
          <p:nvSpPr>
            <p:cNvPr id="3" name="object 3"/>
            <p:cNvSpPr/>
            <p:nvPr/>
          </p:nvSpPr>
          <p:spPr>
            <a:xfrm>
              <a:off x="10726335" y="0"/>
              <a:ext cx="7562215" cy="10274300"/>
            </a:xfrm>
            <a:custGeom>
              <a:avLst/>
              <a:gdLst/>
              <a:ahLst/>
              <a:cxnLst/>
              <a:rect l="l" t="t" r="r" b="b"/>
              <a:pathLst>
                <a:path w="7562215" h="10274300">
                  <a:moveTo>
                    <a:pt x="7561663" y="10274299"/>
                  </a:moveTo>
                  <a:lnTo>
                    <a:pt x="0" y="10274299"/>
                  </a:lnTo>
                  <a:lnTo>
                    <a:pt x="0" y="0"/>
                  </a:lnTo>
                  <a:lnTo>
                    <a:pt x="412598" y="0"/>
                  </a:lnTo>
                  <a:lnTo>
                    <a:pt x="384255" y="25399"/>
                  </a:lnTo>
                  <a:lnTo>
                    <a:pt x="361581" y="50799"/>
                  </a:lnTo>
                  <a:lnTo>
                    <a:pt x="342931" y="76199"/>
                  </a:lnTo>
                  <a:lnTo>
                    <a:pt x="329917" y="114299"/>
                  </a:lnTo>
                  <a:lnTo>
                    <a:pt x="324148" y="152399"/>
                  </a:lnTo>
                  <a:lnTo>
                    <a:pt x="330051" y="190499"/>
                  </a:lnTo>
                  <a:lnTo>
                    <a:pt x="345615" y="228599"/>
                  </a:lnTo>
                  <a:lnTo>
                    <a:pt x="392842" y="279399"/>
                  </a:lnTo>
                  <a:lnTo>
                    <a:pt x="448655" y="330199"/>
                  </a:lnTo>
                  <a:lnTo>
                    <a:pt x="7561663" y="342899"/>
                  </a:lnTo>
                  <a:lnTo>
                    <a:pt x="7561663" y="596899"/>
                  </a:lnTo>
                  <a:lnTo>
                    <a:pt x="482801" y="596899"/>
                  </a:lnTo>
                  <a:lnTo>
                    <a:pt x="419876" y="634999"/>
                  </a:lnTo>
                  <a:lnTo>
                    <a:pt x="369631" y="685799"/>
                  </a:lnTo>
                  <a:lnTo>
                    <a:pt x="352055" y="723899"/>
                  </a:lnTo>
                  <a:lnTo>
                    <a:pt x="337028" y="787399"/>
                  </a:lnTo>
                  <a:lnTo>
                    <a:pt x="341254" y="825499"/>
                  </a:lnTo>
                  <a:lnTo>
                    <a:pt x="371442" y="888999"/>
                  </a:lnTo>
                  <a:lnTo>
                    <a:pt x="421688" y="939799"/>
                  </a:lnTo>
                  <a:lnTo>
                    <a:pt x="483136" y="965199"/>
                  </a:lnTo>
                  <a:lnTo>
                    <a:pt x="519496" y="977899"/>
                  </a:lnTo>
                  <a:lnTo>
                    <a:pt x="7561663" y="977899"/>
                  </a:lnTo>
                  <a:lnTo>
                    <a:pt x="7561663" y="1219199"/>
                  </a:lnTo>
                  <a:lnTo>
                    <a:pt x="482801" y="1219199"/>
                  </a:lnTo>
                  <a:lnTo>
                    <a:pt x="419876" y="1244599"/>
                  </a:lnTo>
                  <a:lnTo>
                    <a:pt x="369631" y="1295399"/>
                  </a:lnTo>
                  <a:lnTo>
                    <a:pt x="352055" y="1333499"/>
                  </a:lnTo>
                  <a:lnTo>
                    <a:pt x="337028" y="1396999"/>
                  </a:lnTo>
                  <a:lnTo>
                    <a:pt x="340919" y="1435099"/>
                  </a:lnTo>
                  <a:lnTo>
                    <a:pt x="352055" y="1473199"/>
                  </a:lnTo>
                  <a:lnTo>
                    <a:pt x="392842" y="1523999"/>
                  </a:lnTo>
                  <a:lnTo>
                    <a:pt x="447850" y="1562099"/>
                  </a:lnTo>
                  <a:lnTo>
                    <a:pt x="7561663" y="1574799"/>
                  </a:lnTo>
                  <a:lnTo>
                    <a:pt x="7561663" y="1816099"/>
                  </a:lnTo>
                  <a:lnTo>
                    <a:pt x="519496" y="1816099"/>
                  </a:lnTo>
                  <a:lnTo>
                    <a:pt x="482130" y="1828799"/>
                  </a:lnTo>
                  <a:lnTo>
                    <a:pt x="447582" y="1828799"/>
                  </a:lnTo>
                  <a:lnTo>
                    <a:pt x="388548" y="1866899"/>
                  </a:lnTo>
                  <a:lnTo>
                    <a:pt x="348835" y="1930399"/>
                  </a:lnTo>
                  <a:lnTo>
                    <a:pt x="334881" y="1993899"/>
                  </a:lnTo>
                  <a:lnTo>
                    <a:pt x="337766" y="2031999"/>
                  </a:lnTo>
                  <a:lnTo>
                    <a:pt x="346688" y="2070099"/>
                  </a:lnTo>
                  <a:lnTo>
                    <a:pt x="362050" y="2095499"/>
                  </a:lnTo>
                  <a:lnTo>
                    <a:pt x="384255" y="2133599"/>
                  </a:lnTo>
                  <a:lnTo>
                    <a:pt x="412296" y="2158999"/>
                  </a:lnTo>
                  <a:lnTo>
                    <a:pt x="444362" y="2171699"/>
                  </a:lnTo>
                  <a:lnTo>
                    <a:pt x="479648" y="2184399"/>
                  </a:lnTo>
                  <a:lnTo>
                    <a:pt x="7561663" y="2184399"/>
                  </a:lnTo>
                  <a:lnTo>
                    <a:pt x="7561663" y="2438399"/>
                  </a:lnTo>
                  <a:lnTo>
                    <a:pt x="443288" y="2438399"/>
                  </a:lnTo>
                  <a:lnTo>
                    <a:pt x="382108" y="2476499"/>
                  </a:lnTo>
                  <a:lnTo>
                    <a:pt x="348566" y="2539999"/>
                  </a:lnTo>
                  <a:lnTo>
                    <a:pt x="341355" y="2578099"/>
                  </a:lnTo>
                  <a:lnTo>
                    <a:pt x="339175" y="2616199"/>
                  </a:lnTo>
                  <a:lnTo>
                    <a:pt x="342395" y="2641599"/>
                  </a:lnTo>
                  <a:lnTo>
                    <a:pt x="352055" y="2679699"/>
                  </a:lnTo>
                  <a:lnTo>
                    <a:pt x="368155" y="2705099"/>
                  </a:lnTo>
                  <a:lnTo>
                    <a:pt x="390695" y="2743199"/>
                  </a:lnTo>
                  <a:lnTo>
                    <a:pt x="417730" y="2755899"/>
                  </a:lnTo>
                  <a:lnTo>
                    <a:pt x="447582" y="2781299"/>
                  </a:lnTo>
                  <a:lnTo>
                    <a:pt x="480654" y="2793999"/>
                  </a:lnTo>
                  <a:lnTo>
                    <a:pt x="7561663" y="2793999"/>
                  </a:lnTo>
                  <a:lnTo>
                    <a:pt x="7561663" y="3035299"/>
                  </a:lnTo>
                  <a:lnTo>
                    <a:pt x="517349" y="3035299"/>
                  </a:lnTo>
                  <a:lnTo>
                    <a:pt x="480654" y="3047999"/>
                  </a:lnTo>
                  <a:lnTo>
                    <a:pt x="447582" y="3047999"/>
                  </a:lnTo>
                  <a:lnTo>
                    <a:pt x="417730" y="3073399"/>
                  </a:lnTo>
                  <a:lnTo>
                    <a:pt x="390695" y="3086099"/>
                  </a:lnTo>
                  <a:lnTo>
                    <a:pt x="368155" y="3124199"/>
                  </a:lnTo>
                  <a:lnTo>
                    <a:pt x="352055" y="3149599"/>
                  </a:lnTo>
                  <a:lnTo>
                    <a:pt x="342395" y="3174999"/>
                  </a:lnTo>
                  <a:lnTo>
                    <a:pt x="339175" y="3213099"/>
                  </a:lnTo>
                  <a:lnTo>
                    <a:pt x="340718" y="3251199"/>
                  </a:lnTo>
                  <a:lnTo>
                    <a:pt x="346688" y="3289299"/>
                  </a:lnTo>
                  <a:lnTo>
                    <a:pt x="359098" y="3327399"/>
                  </a:lnTo>
                  <a:lnTo>
                    <a:pt x="408673" y="3378199"/>
                  </a:lnTo>
                  <a:lnTo>
                    <a:pt x="478977" y="3403599"/>
                  </a:lnTo>
                  <a:lnTo>
                    <a:pt x="7561663" y="3403599"/>
                  </a:lnTo>
                  <a:lnTo>
                    <a:pt x="7561663" y="3657599"/>
                  </a:lnTo>
                  <a:lnTo>
                    <a:pt x="481459" y="3657599"/>
                  </a:lnTo>
                  <a:lnTo>
                    <a:pt x="445435" y="3670299"/>
                  </a:lnTo>
                  <a:lnTo>
                    <a:pt x="384255" y="3708399"/>
                  </a:lnTo>
                  <a:lnTo>
                    <a:pt x="344810" y="3759199"/>
                  </a:lnTo>
                  <a:lnTo>
                    <a:pt x="335049" y="3797299"/>
                  </a:lnTo>
                  <a:lnTo>
                    <a:pt x="332735" y="3835399"/>
                  </a:lnTo>
                  <a:lnTo>
                    <a:pt x="335955" y="3873499"/>
                  </a:lnTo>
                  <a:lnTo>
                    <a:pt x="345615" y="3911599"/>
                  </a:lnTo>
                  <a:lnTo>
                    <a:pt x="361715" y="3936999"/>
                  </a:lnTo>
                  <a:lnTo>
                    <a:pt x="384255" y="3975099"/>
                  </a:lnTo>
                  <a:lnTo>
                    <a:pt x="412631" y="3987799"/>
                  </a:lnTo>
                  <a:lnTo>
                    <a:pt x="445435" y="4000499"/>
                  </a:lnTo>
                  <a:lnTo>
                    <a:pt x="481459" y="4013199"/>
                  </a:lnTo>
                  <a:lnTo>
                    <a:pt x="7561663" y="4013199"/>
                  </a:lnTo>
                  <a:lnTo>
                    <a:pt x="7561663" y="4267199"/>
                  </a:lnTo>
                  <a:lnTo>
                    <a:pt x="448655" y="4267199"/>
                  </a:lnTo>
                  <a:lnTo>
                    <a:pt x="418065" y="4292599"/>
                  </a:lnTo>
                  <a:lnTo>
                    <a:pt x="390695" y="4305299"/>
                  </a:lnTo>
                  <a:lnTo>
                    <a:pt x="367115" y="4343399"/>
                  </a:lnTo>
                  <a:lnTo>
                    <a:pt x="348566" y="4368799"/>
                  </a:lnTo>
                  <a:lnTo>
                    <a:pt x="336055" y="4406899"/>
                  </a:lnTo>
                  <a:lnTo>
                    <a:pt x="330588" y="4444999"/>
                  </a:lnTo>
                  <a:lnTo>
                    <a:pt x="334814" y="4470399"/>
                  </a:lnTo>
                  <a:lnTo>
                    <a:pt x="346688" y="4508499"/>
                  </a:lnTo>
                  <a:lnTo>
                    <a:pt x="365002" y="4546599"/>
                  </a:lnTo>
                  <a:lnTo>
                    <a:pt x="388548" y="4571999"/>
                  </a:lnTo>
                  <a:lnTo>
                    <a:pt x="415013" y="4597399"/>
                  </a:lnTo>
                  <a:lnTo>
                    <a:pt x="445704" y="4610099"/>
                  </a:lnTo>
                  <a:lnTo>
                    <a:pt x="480017" y="4635499"/>
                  </a:lnTo>
                  <a:lnTo>
                    <a:pt x="7561663" y="4635499"/>
                  </a:lnTo>
                  <a:lnTo>
                    <a:pt x="7561663" y="4876799"/>
                  </a:lnTo>
                  <a:lnTo>
                    <a:pt x="481795" y="4876799"/>
                  </a:lnTo>
                  <a:lnTo>
                    <a:pt x="446509" y="4889499"/>
                  </a:lnTo>
                  <a:lnTo>
                    <a:pt x="414443" y="4914899"/>
                  </a:lnTo>
                  <a:lnTo>
                    <a:pt x="386402" y="4927599"/>
                  </a:lnTo>
                  <a:lnTo>
                    <a:pt x="363861" y="4965699"/>
                  </a:lnTo>
                  <a:lnTo>
                    <a:pt x="347761" y="4991099"/>
                  </a:lnTo>
                  <a:lnTo>
                    <a:pt x="338101" y="5029199"/>
                  </a:lnTo>
                  <a:lnTo>
                    <a:pt x="334881" y="5067299"/>
                  </a:lnTo>
                  <a:lnTo>
                    <a:pt x="339443" y="5105399"/>
                  </a:lnTo>
                  <a:lnTo>
                    <a:pt x="371106" y="5168899"/>
                  </a:lnTo>
                  <a:lnTo>
                    <a:pt x="420782" y="5219699"/>
                  </a:lnTo>
                  <a:lnTo>
                    <a:pt x="482834" y="5245099"/>
                  </a:lnTo>
                  <a:lnTo>
                    <a:pt x="7561663" y="5245099"/>
                  </a:lnTo>
                  <a:lnTo>
                    <a:pt x="7561663" y="5499099"/>
                  </a:lnTo>
                  <a:lnTo>
                    <a:pt x="517349" y="5499099"/>
                  </a:lnTo>
                  <a:lnTo>
                    <a:pt x="480990" y="5511799"/>
                  </a:lnTo>
                  <a:lnTo>
                    <a:pt x="419541" y="5537199"/>
                  </a:lnTo>
                  <a:lnTo>
                    <a:pt x="370872" y="5587999"/>
                  </a:lnTo>
                  <a:lnTo>
                    <a:pt x="353933" y="5626099"/>
                  </a:lnTo>
                  <a:lnTo>
                    <a:pt x="339175" y="5689599"/>
                  </a:lnTo>
                  <a:lnTo>
                    <a:pt x="342395" y="5727699"/>
                  </a:lnTo>
                  <a:lnTo>
                    <a:pt x="352055" y="5765799"/>
                  </a:lnTo>
                  <a:lnTo>
                    <a:pt x="390695" y="5816599"/>
                  </a:lnTo>
                  <a:lnTo>
                    <a:pt x="447582" y="5854699"/>
                  </a:lnTo>
                  <a:lnTo>
                    <a:pt x="480654" y="5867399"/>
                  </a:lnTo>
                  <a:lnTo>
                    <a:pt x="7561663" y="5867399"/>
                  </a:lnTo>
                  <a:lnTo>
                    <a:pt x="7561663" y="6121399"/>
                  </a:lnTo>
                  <a:lnTo>
                    <a:pt x="481560" y="6121399"/>
                  </a:lnTo>
                  <a:lnTo>
                    <a:pt x="448387" y="6134099"/>
                  </a:lnTo>
                  <a:lnTo>
                    <a:pt x="418032" y="6159499"/>
                  </a:lnTo>
                  <a:lnTo>
                    <a:pt x="367786" y="6210299"/>
                  </a:lnTo>
                  <a:lnTo>
                    <a:pt x="339678" y="6273799"/>
                  </a:lnTo>
                  <a:lnTo>
                    <a:pt x="334881" y="6311899"/>
                  </a:lnTo>
                  <a:lnTo>
                    <a:pt x="338437" y="6349999"/>
                  </a:lnTo>
                  <a:lnTo>
                    <a:pt x="348835" y="6388099"/>
                  </a:lnTo>
                  <a:lnTo>
                    <a:pt x="388548" y="6438899"/>
                  </a:lnTo>
                  <a:lnTo>
                    <a:pt x="446509" y="6489699"/>
                  </a:lnTo>
                  <a:lnTo>
                    <a:pt x="480319" y="6502399"/>
                  </a:lnTo>
                  <a:lnTo>
                    <a:pt x="7561663" y="6502399"/>
                  </a:lnTo>
                  <a:lnTo>
                    <a:pt x="7561663" y="6756399"/>
                  </a:lnTo>
                  <a:lnTo>
                    <a:pt x="444362" y="6756399"/>
                  </a:lnTo>
                  <a:lnTo>
                    <a:pt x="412296" y="6769099"/>
                  </a:lnTo>
                  <a:lnTo>
                    <a:pt x="362956" y="6819899"/>
                  </a:lnTo>
                  <a:lnTo>
                    <a:pt x="347493" y="6857999"/>
                  </a:lnTo>
                  <a:lnTo>
                    <a:pt x="334881" y="6921499"/>
                  </a:lnTo>
                  <a:lnTo>
                    <a:pt x="337430" y="6959599"/>
                  </a:lnTo>
                  <a:lnTo>
                    <a:pt x="345615" y="6997699"/>
                  </a:lnTo>
                  <a:lnTo>
                    <a:pt x="360239" y="7035799"/>
                  </a:lnTo>
                  <a:lnTo>
                    <a:pt x="410485" y="7086599"/>
                  </a:lnTo>
                  <a:lnTo>
                    <a:pt x="479312" y="7111999"/>
                  </a:lnTo>
                  <a:lnTo>
                    <a:pt x="517349" y="7124699"/>
                  </a:lnTo>
                  <a:lnTo>
                    <a:pt x="7561663" y="7124699"/>
                  </a:lnTo>
                  <a:lnTo>
                    <a:pt x="7561663" y="7365999"/>
                  </a:lnTo>
                  <a:lnTo>
                    <a:pt x="480218" y="7365999"/>
                  </a:lnTo>
                  <a:lnTo>
                    <a:pt x="444094" y="7378699"/>
                  </a:lnTo>
                  <a:lnTo>
                    <a:pt x="382108" y="7416799"/>
                  </a:lnTo>
                  <a:lnTo>
                    <a:pt x="341053" y="7480299"/>
                  </a:lnTo>
                  <a:lnTo>
                    <a:pt x="328676" y="7518399"/>
                  </a:lnTo>
                  <a:lnTo>
                    <a:pt x="324148" y="7556499"/>
                  </a:lnTo>
                  <a:lnTo>
                    <a:pt x="329045" y="7594599"/>
                  </a:lnTo>
                  <a:lnTo>
                    <a:pt x="342395" y="7619999"/>
                  </a:lnTo>
                  <a:lnTo>
                    <a:pt x="362184" y="7658099"/>
                  </a:lnTo>
                  <a:lnTo>
                    <a:pt x="386402" y="7683499"/>
                  </a:lnTo>
                  <a:lnTo>
                    <a:pt x="413201" y="7708899"/>
                  </a:lnTo>
                  <a:lnTo>
                    <a:pt x="444630" y="7721599"/>
                  </a:lnTo>
                  <a:lnTo>
                    <a:pt x="479681" y="7734299"/>
                  </a:lnTo>
                  <a:lnTo>
                    <a:pt x="7561663" y="7734299"/>
                  </a:lnTo>
                  <a:lnTo>
                    <a:pt x="7561663" y="7988299"/>
                  </a:lnTo>
                  <a:lnTo>
                    <a:pt x="483941" y="7988299"/>
                  </a:lnTo>
                  <a:lnTo>
                    <a:pt x="448655" y="8000999"/>
                  </a:lnTo>
                  <a:lnTo>
                    <a:pt x="388548" y="8039099"/>
                  </a:lnTo>
                  <a:lnTo>
                    <a:pt x="348835" y="8102599"/>
                  </a:lnTo>
                  <a:lnTo>
                    <a:pt x="338437" y="8140699"/>
                  </a:lnTo>
                  <a:lnTo>
                    <a:pt x="334881" y="8178799"/>
                  </a:lnTo>
                  <a:lnTo>
                    <a:pt x="339443" y="8204199"/>
                  </a:lnTo>
                  <a:lnTo>
                    <a:pt x="352055" y="8242299"/>
                  </a:lnTo>
                  <a:lnTo>
                    <a:pt x="394988" y="8293099"/>
                  </a:lnTo>
                  <a:lnTo>
                    <a:pt x="449997" y="8343899"/>
                  </a:lnTo>
                  <a:lnTo>
                    <a:pt x="482834" y="8356599"/>
                  </a:lnTo>
                  <a:lnTo>
                    <a:pt x="7561663" y="8356599"/>
                  </a:lnTo>
                  <a:lnTo>
                    <a:pt x="7561663" y="8610599"/>
                  </a:lnTo>
                  <a:lnTo>
                    <a:pt x="480990" y="8610599"/>
                  </a:lnTo>
                  <a:lnTo>
                    <a:pt x="448655" y="8623299"/>
                  </a:lnTo>
                  <a:lnTo>
                    <a:pt x="419541" y="8648699"/>
                  </a:lnTo>
                  <a:lnTo>
                    <a:pt x="370872" y="8699499"/>
                  </a:lnTo>
                  <a:lnTo>
                    <a:pt x="343032" y="8762999"/>
                  </a:lnTo>
                  <a:lnTo>
                    <a:pt x="339175" y="8801099"/>
                  </a:lnTo>
                  <a:lnTo>
                    <a:pt x="342395" y="8839199"/>
                  </a:lnTo>
                  <a:lnTo>
                    <a:pt x="352055" y="8864599"/>
                  </a:lnTo>
                  <a:lnTo>
                    <a:pt x="368155" y="8902699"/>
                  </a:lnTo>
                  <a:lnTo>
                    <a:pt x="390695" y="8928099"/>
                  </a:lnTo>
                  <a:lnTo>
                    <a:pt x="417730" y="8940799"/>
                  </a:lnTo>
                  <a:lnTo>
                    <a:pt x="447582" y="8966199"/>
                  </a:lnTo>
                  <a:lnTo>
                    <a:pt x="480654" y="8966199"/>
                  </a:lnTo>
                  <a:lnTo>
                    <a:pt x="517349" y="8978899"/>
                  </a:lnTo>
                  <a:lnTo>
                    <a:pt x="7561663" y="8978899"/>
                  </a:lnTo>
                  <a:lnTo>
                    <a:pt x="7561663" y="9220199"/>
                  </a:lnTo>
                  <a:lnTo>
                    <a:pt x="517349" y="9220199"/>
                  </a:lnTo>
                  <a:lnTo>
                    <a:pt x="481560" y="9232899"/>
                  </a:lnTo>
                  <a:lnTo>
                    <a:pt x="418032" y="9258299"/>
                  </a:lnTo>
                  <a:lnTo>
                    <a:pt x="367484" y="9309099"/>
                  </a:lnTo>
                  <a:lnTo>
                    <a:pt x="349908" y="9347199"/>
                  </a:lnTo>
                  <a:lnTo>
                    <a:pt x="338772" y="9385299"/>
                  </a:lnTo>
                  <a:lnTo>
                    <a:pt x="334881" y="9423399"/>
                  </a:lnTo>
                  <a:lnTo>
                    <a:pt x="338437" y="9448799"/>
                  </a:lnTo>
                  <a:lnTo>
                    <a:pt x="348835" y="9486899"/>
                  </a:lnTo>
                  <a:lnTo>
                    <a:pt x="365673" y="9524999"/>
                  </a:lnTo>
                  <a:lnTo>
                    <a:pt x="415918" y="9575799"/>
                  </a:lnTo>
                  <a:lnTo>
                    <a:pt x="480319" y="9601199"/>
                  </a:lnTo>
                  <a:lnTo>
                    <a:pt x="517349" y="9613899"/>
                  </a:lnTo>
                  <a:lnTo>
                    <a:pt x="7561663" y="9613899"/>
                  </a:lnTo>
                  <a:lnTo>
                    <a:pt x="7561663" y="9855199"/>
                  </a:lnTo>
                  <a:lnTo>
                    <a:pt x="479648" y="9855199"/>
                  </a:lnTo>
                  <a:lnTo>
                    <a:pt x="444362" y="9867899"/>
                  </a:lnTo>
                  <a:lnTo>
                    <a:pt x="412296" y="9880599"/>
                  </a:lnTo>
                  <a:lnTo>
                    <a:pt x="384255" y="9893299"/>
                  </a:lnTo>
                  <a:lnTo>
                    <a:pt x="362050" y="9931399"/>
                  </a:lnTo>
                  <a:lnTo>
                    <a:pt x="346688" y="9956799"/>
                  </a:lnTo>
                  <a:lnTo>
                    <a:pt x="337766" y="9994899"/>
                  </a:lnTo>
                  <a:lnTo>
                    <a:pt x="334881" y="10032999"/>
                  </a:lnTo>
                  <a:lnTo>
                    <a:pt x="337430" y="10071099"/>
                  </a:lnTo>
                  <a:lnTo>
                    <a:pt x="345615" y="10109199"/>
                  </a:lnTo>
                  <a:lnTo>
                    <a:pt x="382108" y="10172699"/>
                  </a:lnTo>
                  <a:lnTo>
                    <a:pt x="410485" y="10185399"/>
                  </a:lnTo>
                  <a:lnTo>
                    <a:pt x="443288" y="10210799"/>
                  </a:lnTo>
                  <a:lnTo>
                    <a:pt x="479312" y="10223499"/>
                  </a:lnTo>
                  <a:lnTo>
                    <a:pt x="7561663" y="10223499"/>
                  </a:lnTo>
                  <a:lnTo>
                    <a:pt x="7561663" y="10274299"/>
                  </a:lnTo>
                  <a:close/>
                </a:path>
                <a:path w="7562215" h="10274300">
                  <a:moveTo>
                    <a:pt x="7561663" y="342899"/>
                  </a:moveTo>
                  <a:lnTo>
                    <a:pt x="555050" y="342899"/>
                  </a:lnTo>
                  <a:lnTo>
                    <a:pt x="590336" y="330199"/>
                  </a:lnTo>
                  <a:lnTo>
                    <a:pt x="622402" y="304799"/>
                  </a:lnTo>
                  <a:lnTo>
                    <a:pt x="673419" y="253999"/>
                  </a:lnTo>
                  <a:lnTo>
                    <a:pt x="705686" y="190499"/>
                  </a:lnTo>
                  <a:lnTo>
                    <a:pt x="710550" y="152399"/>
                  </a:lnTo>
                  <a:lnTo>
                    <a:pt x="706022" y="114299"/>
                  </a:lnTo>
                  <a:lnTo>
                    <a:pt x="693645" y="76199"/>
                  </a:lnTo>
                  <a:lnTo>
                    <a:pt x="675230" y="50799"/>
                  </a:lnTo>
                  <a:lnTo>
                    <a:pt x="652590" y="12699"/>
                  </a:lnTo>
                  <a:lnTo>
                    <a:pt x="625119" y="0"/>
                  </a:lnTo>
                  <a:lnTo>
                    <a:pt x="7561663" y="0"/>
                  </a:lnTo>
                  <a:lnTo>
                    <a:pt x="7561663" y="342899"/>
                  </a:lnTo>
                  <a:close/>
                </a:path>
                <a:path w="7562215" h="10274300">
                  <a:moveTo>
                    <a:pt x="7561663" y="977899"/>
                  </a:moveTo>
                  <a:lnTo>
                    <a:pt x="557867" y="977899"/>
                  </a:lnTo>
                  <a:lnTo>
                    <a:pt x="594629" y="965199"/>
                  </a:lnTo>
                  <a:lnTo>
                    <a:pt x="628171" y="952499"/>
                  </a:lnTo>
                  <a:lnTo>
                    <a:pt x="656883" y="927099"/>
                  </a:lnTo>
                  <a:lnTo>
                    <a:pt x="691766" y="863599"/>
                  </a:lnTo>
                  <a:lnTo>
                    <a:pt x="700353" y="825499"/>
                  </a:lnTo>
                  <a:lnTo>
                    <a:pt x="704110" y="787399"/>
                  </a:lnTo>
                  <a:lnTo>
                    <a:pt x="700219" y="749299"/>
                  </a:lnTo>
                  <a:lnTo>
                    <a:pt x="689083" y="711199"/>
                  </a:lnTo>
                  <a:lnTo>
                    <a:pt x="648296" y="660399"/>
                  </a:lnTo>
                  <a:lnTo>
                    <a:pt x="590336" y="609599"/>
                  </a:lnTo>
                  <a:lnTo>
                    <a:pt x="556526" y="596899"/>
                  </a:lnTo>
                  <a:lnTo>
                    <a:pt x="7561663" y="596899"/>
                  </a:lnTo>
                  <a:lnTo>
                    <a:pt x="7561663" y="977899"/>
                  </a:lnTo>
                  <a:close/>
                </a:path>
                <a:path w="7562215" h="10274300">
                  <a:moveTo>
                    <a:pt x="7561663" y="1574799"/>
                  </a:moveTo>
                  <a:lnTo>
                    <a:pt x="555721" y="1574799"/>
                  </a:lnTo>
                  <a:lnTo>
                    <a:pt x="592483" y="1562099"/>
                  </a:lnTo>
                  <a:lnTo>
                    <a:pt x="626024" y="1562099"/>
                  </a:lnTo>
                  <a:lnTo>
                    <a:pt x="654736" y="1536699"/>
                  </a:lnTo>
                  <a:lnTo>
                    <a:pt x="676606" y="1511299"/>
                  </a:lnTo>
                  <a:lnTo>
                    <a:pt x="691230" y="1473199"/>
                  </a:lnTo>
                  <a:lnTo>
                    <a:pt x="699414" y="1435099"/>
                  </a:lnTo>
                  <a:lnTo>
                    <a:pt x="701963" y="1396999"/>
                  </a:lnTo>
                  <a:lnTo>
                    <a:pt x="697435" y="1358899"/>
                  </a:lnTo>
                  <a:lnTo>
                    <a:pt x="685058" y="1333499"/>
                  </a:lnTo>
                  <a:lnTo>
                    <a:pt x="666644" y="1295399"/>
                  </a:lnTo>
                  <a:lnTo>
                    <a:pt x="644003" y="1269999"/>
                  </a:lnTo>
                  <a:lnTo>
                    <a:pt x="617304" y="1257299"/>
                  </a:lnTo>
                  <a:lnTo>
                    <a:pt x="588189" y="1231899"/>
                  </a:lnTo>
                  <a:lnTo>
                    <a:pt x="555855" y="1219199"/>
                  </a:lnTo>
                  <a:lnTo>
                    <a:pt x="7561663" y="1219199"/>
                  </a:lnTo>
                  <a:lnTo>
                    <a:pt x="7561663" y="1574799"/>
                  </a:lnTo>
                  <a:close/>
                </a:path>
                <a:path w="7562215" h="10274300">
                  <a:moveTo>
                    <a:pt x="7561663" y="2184399"/>
                  </a:moveTo>
                  <a:lnTo>
                    <a:pt x="555385" y="2184399"/>
                  </a:lnTo>
                  <a:lnTo>
                    <a:pt x="591409" y="2171699"/>
                  </a:lnTo>
                  <a:lnTo>
                    <a:pt x="624213" y="2158999"/>
                  </a:lnTo>
                  <a:lnTo>
                    <a:pt x="676170" y="2108199"/>
                  </a:lnTo>
                  <a:lnTo>
                    <a:pt x="694718" y="2070099"/>
                  </a:lnTo>
                  <a:lnTo>
                    <a:pt x="707229" y="2031999"/>
                  </a:lnTo>
                  <a:lnTo>
                    <a:pt x="712697" y="1993899"/>
                  </a:lnTo>
                  <a:lnTo>
                    <a:pt x="706793" y="1955799"/>
                  </a:lnTo>
                  <a:lnTo>
                    <a:pt x="691230" y="1930399"/>
                  </a:lnTo>
                  <a:lnTo>
                    <a:pt x="669226" y="1892299"/>
                  </a:lnTo>
                  <a:lnTo>
                    <a:pt x="644003" y="1866899"/>
                  </a:lnTo>
                  <a:lnTo>
                    <a:pt x="618209" y="1854199"/>
                  </a:lnTo>
                  <a:lnTo>
                    <a:pt x="588994" y="1828799"/>
                  </a:lnTo>
                  <a:lnTo>
                    <a:pt x="556157" y="1828799"/>
                  </a:lnTo>
                  <a:lnTo>
                    <a:pt x="519496" y="1816099"/>
                  </a:lnTo>
                  <a:lnTo>
                    <a:pt x="7561663" y="1816099"/>
                  </a:lnTo>
                  <a:lnTo>
                    <a:pt x="7561663" y="2184399"/>
                  </a:lnTo>
                  <a:close/>
                </a:path>
                <a:path w="7562215" h="10274300">
                  <a:moveTo>
                    <a:pt x="7561663" y="2793999"/>
                  </a:moveTo>
                  <a:lnTo>
                    <a:pt x="555050" y="2793999"/>
                  </a:lnTo>
                  <a:lnTo>
                    <a:pt x="590336" y="2781299"/>
                  </a:lnTo>
                  <a:lnTo>
                    <a:pt x="622402" y="2768599"/>
                  </a:lnTo>
                  <a:lnTo>
                    <a:pt x="672983" y="2717799"/>
                  </a:lnTo>
                  <a:lnTo>
                    <a:pt x="689083" y="2679699"/>
                  </a:lnTo>
                  <a:lnTo>
                    <a:pt x="701963" y="2616199"/>
                  </a:lnTo>
                  <a:lnTo>
                    <a:pt x="699079" y="2578099"/>
                  </a:lnTo>
                  <a:lnTo>
                    <a:pt x="690156" y="2539999"/>
                  </a:lnTo>
                  <a:lnTo>
                    <a:pt x="674794" y="2501899"/>
                  </a:lnTo>
                  <a:lnTo>
                    <a:pt x="624817" y="2451099"/>
                  </a:lnTo>
                  <a:lnTo>
                    <a:pt x="591409" y="2438399"/>
                  </a:lnTo>
                  <a:lnTo>
                    <a:pt x="7561663" y="2438399"/>
                  </a:lnTo>
                  <a:lnTo>
                    <a:pt x="7561663" y="2793999"/>
                  </a:lnTo>
                  <a:close/>
                </a:path>
                <a:path w="7562215" h="10274300">
                  <a:moveTo>
                    <a:pt x="7561663" y="3403599"/>
                  </a:moveTo>
                  <a:lnTo>
                    <a:pt x="553708" y="3403599"/>
                  </a:lnTo>
                  <a:lnTo>
                    <a:pt x="586043" y="3390899"/>
                  </a:lnTo>
                  <a:lnTo>
                    <a:pt x="615157" y="3365499"/>
                  </a:lnTo>
                  <a:lnTo>
                    <a:pt x="665168" y="3314699"/>
                  </a:lnTo>
                  <a:lnTo>
                    <a:pt x="698911" y="3251199"/>
                  </a:lnTo>
                  <a:lnTo>
                    <a:pt x="704110" y="3213099"/>
                  </a:lnTo>
                  <a:lnTo>
                    <a:pt x="700219" y="3174999"/>
                  </a:lnTo>
                  <a:lnTo>
                    <a:pt x="671507" y="3111499"/>
                  </a:lnTo>
                  <a:lnTo>
                    <a:pt x="621496" y="3060699"/>
                  </a:lnTo>
                  <a:lnTo>
                    <a:pt x="590068" y="3047999"/>
                  </a:lnTo>
                  <a:lnTo>
                    <a:pt x="555016" y="3047999"/>
                  </a:lnTo>
                  <a:lnTo>
                    <a:pt x="517349" y="3035299"/>
                  </a:lnTo>
                  <a:lnTo>
                    <a:pt x="7561663" y="3035299"/>
                  </a:lnTo>
                  <a:lnTo>
                    <a:pt x="7561663" y="3403599"/>
                  </a:lnTo>
                  <a:close/>
                </a:path>
                <a:path w="7562215" h="10274300">
                  <a:moveTo>
                    <a:pt x="7561663" y="4013199"/>
                  </a:moveTo>
                  <a:lnTo>
                    <a:pt x="555855" y="4013199"/>
                  </a:lnTo>
                  <a:lnTo>
                    <a:pt x="588189" y="4000499"/>
                  </a:lnTo>
                  <a:lnTo>
                    <a:pt x="617304" y="3987799"/>
                  </a:lnTo>
                  <a:lnTo>
                    <a:pt x="666543" y="3936999"/>
                  </a:lnTo>
                  <a:lnTo>
                    <a:pt x="692303" y="3873499"/>
                  </a:lnTo>
                  <a:lnTo>
                    <a:pt x="695523" y="3835399"/>
                  </a:lnTo>
                  <a:lnTo>
                    <a:pt x="692974" y="3797299"/>
                  </a:lnTo>
                  <a:lnTo>
                    <a:pt x="670166" y="3733799"/>
                  </a:lnTo>
                  <a:lnTo>
                    <a:pt x="620926" y="3682999"/>
                  </a:lnTo>
                  <a:lnTo>
                    <a:pt x="556526" y="3657599"/>
                  </a:lnTo>
                  <a:lnTo>
                    <a:pt x="7561663" y="3657599"/>
                  </a:lnTo>
                  <a:lnTo>
                    <a:pt x="7561663" y="4013199"/>
                  </a:lnTo>
                  <a:close/>
                </a:path>
                <a:path w="7562215" h="10274300">
                  <a:moveTo>
                    <a:pt x="7561663" y="4635499"/>
                  </a:moveTo>
                  <a:lnTo>
                    <a:pt x="554379" y="4635499"/>
                  </a:lnTo>
                  <a:lnTo>
                    <a:pt x="588189" y="4610099"/>
                  </a:lnTo>
                  <a:lnTo>
                    <a:pt x="618779" y="4597399"/>
                  </a:lnTo>
                  <a:lnTo>
                    <a:pt x="646150" y="4571999"/>
                  </a:lnTo>
                  <a:lnTo>
                    <a:pt x="668019" y="4546599"/>
                  </a:lnTo>
                  <a:lnTo>
                    <a:pt x="682643" y="4508499"/>
                  </a:lnTo>
                  <a:lnTo>
                    <a:pt x="690827" y="4470399"/>
                  </a:lnTo>
                  <a:lnTo>
                    <a:pt x="693377" y="4444999"/>
                  </a:lnTo>
                  <a:lnTo>
                    <a:pt x="691834" y="4406899"/>
                  </a:lnTo>
                  <a:lnTo>
                    <a:pt x="685863" y="4368799"/>
                  </a:lnTo>
                  <a:lnTo>
                    <a:pt x="673453" y="4330699"/>
                  </a:lnTo>
                  <a:lnTo>
                    <a:pt x="625454" y="4279899"/>
                  </a:lnTo>
                  <a:lnTo>
                    <a:pt x="593288" y="4267199"/>
                  </a:lnTo>
                  <a:lnTo>
                    <a:pt x="7561663" y="4267199"/>
                  </a:lnTo>
                  <a:lnTo>
                    <a:pt x="7561663" y="4635499"/>
                  </a:lnTo>
                  <a:close/>
                </a:path>
                <a:path w="7562215" h="10274300">
                  <a:moveTo>
                    <a:pt x="7561663" y="5245099"/>
                  </a:moveTo>
                  <a:lnTo>
                    <a:pt x="556190" y="5245099"/>
                  </a:lnTo>
                  <a:lnTo>
                    <a:pt x="589263" y="5232399"/>
                  </a:lnTo>
                  <a:lnTo>
                    <a:pt x="619115" y="5219699"/>
                  </a:lnTo>
                  <a:lnTo>
                    <a:pt x="668354" y="5168899"/>
                  </a:lnTo>
                  <a:lnTo>
                    <a:pt x="683716" y="5130799"/>
                  </a:lnTo>
                  <a:lnTo>
                    <a:pt x="695523" y="5067299"/>
                  </a:lnTo>
                  <a:lnTo>
                    <a:pt x="692639" y="5029199"/>
                  </a:lnTo>
                  <a:lnTo>
                    <a:pt x="683716" y="4991099"/>
                  </a:lnTo>
                  <a:lnTo>
                    <a:pt x="646150" y="4940299"/>
                  </a:lnTo>
                  <a:lnTo>
                    <a:pt x="589263" y="4902199"/>
                  </a:lnTo>
                  <a:lnTo>
                    <a:pt x="519496" y="4876799"/>
                  </a:lnTo>
                  <a:lnTo>
                    <a:pt x="7561663" y="4876799"/>
                  </a:lnTo>
                  <a:lnTo>
                    <a:pt x="7561663" y="5245099"/>
                  </a:lnTo>
                  <a:close/>
                </a:path>
                <a:path w="7562215" h="10274300">
                  <a:moveTo>
                    <a:pt x="7561663" y="5867399"/>
                  </a:moveTo>
                  <a:lnTo>
                    <a:pt x="553708" y="5867399"/>
                  </a:lnTo>
                  <a:lnTo>
                    <a:pt x="586043" y="5854699"/>
                  </a:lnTo>
                  <a:lnTo>
                    <a:pt x="615157" y="5841999"/>
                  </a:lnTo>
                  <a:lnTo>
                    <a:pt x="665738" y="5791199"/>
                  </a:lnTo>
                  <a:lnTo>
                    <a:pt x="697402" y="5727699"/>
                  </a:lnTo>
                  <a:lnTo>
                    <a:pt x="701963" y="5689599"/>
                  </a:lnTo>
                  <a:lnTo>
                    <a:pt x="699079" y="5651499"/>
                  </a:lnTo>
                  <a:lnTo>
                    <a:pt x="690157" y="5613399"/>
                  </a:lnTo>
                  <a:lnTo>
                    <a:pt x="652590" y="5562599"/>
                  </a:lnTo>
                  <a:lnTo>
                    <a:pt x="591409" y="5511799"/>
                  </a:lnTo>
                  <a:lnTo>
                    <a:pt x="555385" y="5499099"/>
                  </a:lnTo>
                  <a:lnTo>
                    <a:pt x="7561663" y="5499099"/>
                  </a:lnTo>
                  <a:lnTo>
                    <a:pt x="7561663" y="5867399"/>
                  </a:lnTo>
                  <a:close/>
                </a:path>
                <a:path w="7562215" h="10274300">
                  <a:moveTo>
                    <a:pt x="7561663" y="6502399"/>
                  </a:moveTo>
                  <a:lnTo>
                    <a:pt x="555721" y="6502399"/>
                  </a:lnTo>
                  <a:lnTo>
                    <a:pt x="592483" y="6489699"/>
                  </a:lnTo>
                  <a:lnTo>
                    <a:pt x="626024" y="6464299"/>
                  </a:lnTo>
                  <a:lnTo>
                    <a:pt x="654736" y="6451599"/>
                  </a:lnTo>
                  <a:lnTo>
                    <a:pt x="691230" y="6388099"/>
                  </a:lnTo>
                  <a:lnTo>
                    <a:pt x="699414" y="6349999"/>
                  </a:lnTo>
                  <a:lnTo>
                    <a:pt x="701963" y="6311899"/>
                  </a:lnTo>
                  <a:lnTo>
                    <a:pt x="697402" y="6273799"/>
                  </a:lnTo>
                  <a:lnTo>
                    <a:pt x="684790" y="6235699"/>
                  </a:lnTo>
                  <a:lnTo>
                    <a:pt x="641856" y="6184899"/>
                  </a:lnTo>
                  <a:lnTo>
                    <a:pt x="585238" y="6134099"/>
                  </a:lnTo>
                  <a:lnTo>
                    <a:pt x="552803" y="6121399"/>
                  </a:lnTo>
                  <a:lnTo>
                    <a:pt x="7561663" y="6121399"/>
                  </a:lnTo>
                  <a:lnTo>
                    <a:pt x="7561663" y="6502399"/>
                  </a:lnTo>
                  <a:close/>
                </a:path>
                <a:path w="7562215" h="10274300">
                  <a:moveTo>
                    <a:pt x="7561663" y="7124699"/>
                  </a:moveTo>
                  <a:lnTo>
                    <a:pt x="517349" y="7124699"/>
                  </a:lnTo>
                  <a:lnTo>
                    <a:pt x="555050" y="7111999"/>
                  </a:lnTo>
                  <a:lnTo>
                    <a:pt x="590336" y="7099299"/>
                  </a:lnTo>
                  <a:lnTo>
                    <a:pt x="650443" y="7061199"/>
                  </a:lnTo>
                  <a:lnTo>
                    <a:pt x="690425" y="6997699"/>
                  </a:lnTo>
                  <a:lnTo>
                    <a:pt x="702064" y="6959599"/>
                  </a:lnTo>
                  <a:lnTo>
                    <a:pt x="706257" y="6921499"/>
                  </a:lnTo>
                  <a:lnTo>
                    <a:pt x="702366" y="6896099"/>
                  </a:lnTo>
                  <a:lnTo>
                    <a:pt x="691230" y="6857999"/>
                  </a:lnTo>
                  <a:lnTo>
                    <a:pt x="673654" y="6819899"/>
                  </a:lnTo>
                  <a:lnTo>
                    <a:pt x="622402" y="6769099"/>
                  </a:lnTo>
                  <a:lnTo>
                    <a:pt x="590336" y="6756399"/>
                  </a:lnTo>
                  <a:lnTo>
                    <a:pt x="7561663" y="6756399"/>
                  </a:lnTo>
                  <a:lnTo>
                    <a:pt x="7561663" y="7124699"/>
                  </a:lnTo>
                  <a:close/>
                </a:path>
                <a:path w="7562215" h="10274300">
                  <a:moveTo>
                    <a:pt x="7561663" y="7734299"/>
                  </a:moveTo>
                  <a:lnTo>
                    <a:pt x="553708" y="7734299"/>
                  </a:lnTo>
                  <a:lnTo>
                    <a:pt x="586043" y="7721599"/>
                  </a:lnTo>
                  <a:lnTo>
                    <a:pt x="615157" y="7696199"/>
                  </a:lnTo>
                  <a:lnTo>
                    <a:pt x="667382" y="7645399"/>
                  </a:lnTo>
                  <a:lnTo>
                    <a:pt x="705552" y="7581899"/>
                  </a:lnTo>
                  <a:lnTo>
                    <a:pt x="710550" y="7556499"/>
                  </a:lnTo>
                  <a:lnTo>
                    <a:pt x="705653" y="7518399"/>
                  </a:lnTo>
                  <a:lnTo>
                    <a:pt x="692303" y="7480299"/>
                  </a:lnTo>
                  <a:lnTo>
                    <a:pt x="672513" y="7454899"/>
                  </a:lnTo>
                  <a:lnTo>
                    <a:pt x="648296" y="7416799"/>
                  </a:lnTo>
                  <a:lnTo>
                    <a:pt x="621194" y="7404099"/>
                  </a:lnTo>
                  <a:lnTo>
                    <a:pt x="589263" y="7378699"/>
                  </a:lnTo>
                  <a:lnTo>
                    <a:pt x="554111" y="7378699"/>
                  </a:lnTo>
                  <a:lnTo>
                    <a:pt x="517349" y="7365999"/>
                  </a:lnTo>
                  <a:lnTo>
                    <a:pt x="7561663" y="7365999"/>
                  </a:lnTo>
                  <a:lnTo>
                    <a:pt x="7561663" y="7734299"/>
                  </a:lnTo>
                  <a:close/>
                </a:path>
                <a:path w="7562215" h="10274300">
                  <a:moveTo>
                    <a:pt x="7561663" y="8356599"/>
                  </a:moveTo>
                  <a:lnTo>
                    <a:pt x="556190" y="8356599"/>
                  </a:lnTo>
                  <a:lnTo>
                    <a:pt x="589263" y="8343899"/>
                  </a:lnTo>
                  <a:lnTo>
                    <a:pt x="619115" y="8318499"/>
                  </a:lnTo>
                  <a:lnTo>
                    <a:pt x="667784" y="8267699"/>
                  </a:lnTo>
                  <a:lnTo>
                    <a:pt x="694148" y="8216899"/>
                  </a:lnTo>
                  <a:lnTo>
                    <a:pt x="697670" y="8178799"/>
                  </a:lnTo>
                  <a:lnTo>
                    <a:pt x="694785" y="8140699"/>
                  </a:lnTo>
                  <a:lnTo>
                    <a:pt x="685863" y="8102599"/>
                  </a:lnTo>
                  <a:lnTo>
                    <a:pt x="648296" y="8051799"/>
                  </a:lnTo>
                  <a:lnTo>
                    <a:pt x="591409" y="8000999"/>
                  </a:lnTo>
                  <a:lnTo>
                    <a:pt x="558337" y="7988299"/>
                  </a:lnTo>
                  <a:lnTo>
                    <a:pt x="7561663" y="7988299"/>
                  </a:lnTo>
                  <a:lnTo>
                    <a:pt x="7561663" y="8356599"/>
                  </a:lnTo>
                  <a:close/>
                </a:path>
                <a:path w="7562215" h="10274300">
                  <a:moveTo>
                    <a:pt x="7561663" y="8978899"/>
                  </a:moveTo>
                  <a:lnTo>
                    <a:pt x="517349" y="8978899"/>
                  </a:lnTo>
                  <a:lnTo>
                    <a:pt x="553708" y="8966199"/>
                  </a:lnTo>
                  <a:lnTo>
                    <a:pt x="586043" y="8966199"/>
                  </a:lnTo>
                  <a:lnTo>
                    <a:pt x="615157" y="8940799"/>
                  </a:lnTo>
                  <a:lnTo>
                    <a:pt x="665738" y="8889999"/>
                  </a:lnTo>
                  <a:lnTo>
                    <a:pt x="697402" y="8839199"/>
                  </a:lnTo>
                  <a:lnTo>
                    <a:pt x="701963" y="8801099"/>
                  </a:lnTo>
                  <a:lnTo>
                    <a:pt x="699079" y="8762999"/>
                  </a:lnTo>
                  <a:lnTo>
                    <a:pt x="690157" y="8724899"/>
                  </a:lnTo>
                  <a:lnTo>
                    <a:pt x="674794" y="8686799"/>
                  </a:lnTo>
                  <a:lnTo>
                    <a:pt x="624213" y="8635999"/>
                  </a:lnTo>
                  <a:lnTo>
                    <a:pt x="555385" y="8610599"/>
                  </a:lnTo>
                  <a:lnTo>
                    <a:pt x="7561663" y="8610599"/>
                  </a:lnTo>
                  <a:lnTo>
                    <a:pt x="7561663" y="8978899"/>
                  </a:lnTo>
                  <a:close/>
                </a:path>
                <a:path w="7562215" h="10274300">
                  <a:moveTo>
                    <a:pt x="7561663" y="9613899"/>
                  </a:moveTo>
                  <a:lnTo>
                    <a:pt x="517349" y="9613899"/>
                  </a:lnTo>
                  <a:lnTo>
                    <a:pt x="555721" y="9601199"/>
                  </a:lnTo>
                  <a:lnTo>
                    <a:pt x="592483" y="9588499"/>
                  </a:lnTo>
                  <a:lnTo>
                    <a:pt x="654736" y="9550399"/>
                  </a:lnTo>
                  <a:lnTo>
                    <a:pt x="691230" y="9486899"/>
                  </a:lnTo>
                  <a:lnTo>
                    <a:pt x="699414" y="9448799"/>
                  </a:lnTo>
                  <a:lnTo>
                    <a:pt x="701963" y="9410699"/>
                  </a:lnTo>
                  <a:lnTo>
                    <a:pt x="697402" y="9385299"/>
                  </a:lnTo>
                  <a:lnTo>
                    <a:pt x="684790" y="9347199"/>
                  </a:lnTo>
                  <a:lnTo>
                    <a:pt x="641856" y="9296399"/>
                  </a:lnTo>
                  <a:lnTo>
                    <a:pt x="585238" y="9245599"/>
                  </a:lnTo>
                  <a:lnTo>
                    <a:pt x="517349" y="9220199"/>
                  </a:lnTo>
                  <a:lnTo>
                    <a:pt x="7561663" y="9220199"/>
                  </a:lnTo>
                  <a:lnTo>
                    <a:pt x="7561663" y="9613899"/>
                  </a:lnTo>
                  <a:close/>
                </a:path>
                <a:path w="7562215" h="10274300">
                  <a:moveTo>
                    <a:pt x="7561663" y="10223499"/>
                  </a:moveTo>
                  <a:lnTo>
                    <a:pt x="555050" y="10223499"/>
                  </a:lnTo>
                  <a:lnTo>
                    <a:pt x="590336" y="10210799"/>
                  </a:lnTo>
                  <a:lnTo>
                    <a:pt x="622402" y="10185399"/>
                  </a:lnTo>
                  <a:lnTo>
                    <a:pt x="673654" y="10134599"/>
                  </a:lnTo>
                  <a:lnTo>
                    <a:pt x="702366" y="10071099"/>
                  </a:lnTo>
                  <a:lnTo>
                    <a:pt x="706257" y="10032999"/>
                  </a:lnTo>
                  <a:lnTo>
                    <a:pt x="702366" y="9994899"/>
                  </a:lnTo>
                  <a:lnTo>
                    <a:pt x="691230" y="9956799"/>
                  </a:lnTo>
                  <a:lnTo>
                    <a:pt x="673654" y="9931399"/>
                  </a:lnTo>
                  <a:lnTo>
                    <a:pt x="650443" y="9893299"/>
                  </a:lnTo>
                  <a:lnTo>
                    <a:pt x="622402" y="9880599"/>
                  </a:lnTo>
                  <a:lnTo>
                    <a:pt x="590336" y="9867899"/>
                  </a:lnTo>
                  <a:lnTo>
                    <a:pt x="555050" y="9855199"/>
                  </a:lnTo>
                  <a:lnTo>
                    <a:pt x="7561663" y="9855199"/>
                  </a:lnTo>
                  <a:lnTo>
                    <a:pt x="7561663" y="1022349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849048" y="0"/>
              <a:ext cx="43180" cy="10287000"/>
            </a:xfrm>
            <a:custGeom>
              <a:avLst/>
              <a:gdLst/>
              <a:ahLst/>
              <a:cxnLst/>
              <a:rect l="l" t="t" r="r" b="b"/>
              <a:pathLst>
                <a:path w="43179" h="10287000">
                  <a:moveTo>
                    <a:pt x="0" y="0"/>
                  </a:moveTo>
                  <a:lnTo>
                    <a:pt x="42933" y="0"/>
                  </a:lnTo>
                  <a:lnTo>
                    <a:pt x="42933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66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612906" y="397191"/>
              <a:ext cx="6675120" cy="9537700"/>
            </a:xfrm>
            <a:custGeom>
              <a:avLst/>
              <a:gdLst/>
              <a:ahLst/>
              <a:cxnLst/>
              <a:rect l="l" t="t" r="r" b="b"/>
              <a:pathLst>
                <a:path w="6675119" h="9537700">
                  <a:moveTo>
                    <a:pt x="6675082" y="9516224"/>
                  </a:moveTo>
                  <a:lnTo>
                    <a:pt x="0" y="9516224"/>
                  </a:lnTo>
                  <a:lnTo>
                    <a:pt x="0" y="9537700"/>
                  </a:lnTo>
                  <a:lnTo>
                    <a:pt x="6675082" y="9537700"/>
                  </a:lnTo>
                  <a:lnTo>
                    <a:pt x="6675082" y="9516224"/>
                  </a:lnTo>
                  <a:close/>
                </a:path>
                <a:path w="6675119" h="9537700">
                  <a:moveTo>
                    <a:pt x="6675082" y="9063279"/>
                  </a:moveTo>
                  <a:lnTo>
                    <a:pt x="0" y="9063279"/>
                  </a:lnTo>
                  <a:lnTo>
                    <a:pt x="0" y="9084742"/>
                  </a:lnTo>
                  <a:lnTo>
                    <a:pt x="6675082" y="9084742"/>
                  </a:lnTo>
                  <a:lnTo>
                    <a:pt x="6675082" y="9063279"/>
                  </a:lnTo>
                  <a:close/>
                </a:path>
                <a:path w="6675119" h="9537700">
                  <a:moveTo>
                    <a:pt x="6675082" y="8610333"/>
                  </a:moveTo>
                  <a:lnTo>
                    <a:pt x="0" y="8610333"/>
                  </a:lnTo>
                  <a:lnTo>
                    <a:pt x="0" y="8631796"/>
                  </a:lnTo>
                  <a:lnTo>
                    <a:pt x="6675082" y="8631796"/>
                  </a:lnTo>
                  <a:lnTo>
                    <a:pt x="6675082" y="8610333"/>
                  </a:lnTo>
                  <a:close/>
                </a:path>
                <a:path w="6675119" h="9537700">
                  <a:moveTo>
                    <a:pt x="6675082" y="8157388"/>
                  </a:moveTo>
                  <a:lnTo>
                    <a:pt x="0" y="8157388"/>
                  </a:lnTo>
                  <a:lnTo>
                    <a:pt x="0" y="8178851"/>
                  </a:lnTo>
                  <a:lnTo>
                    <a:pt x="6675082" y="8178851"/>
                  </a:lnTo>
                  <a:lnTo>
                    <a:pt x="6675082" y="8157388"/>
                  </a:lnTo>
                  <a:close/>
                </a:path>
                <a:path w="6675119" h="9537700">
                  <a:moveTo>
                    <a:pt x="6675082" y="7704429"/>
                  </a:moveTo>
                  <a:lnTo>
                    <a:pt x="0" y="7704429"/>
                  </a:lnTo>
                  <a:lnTo>
                    <a:pt x="0" y="7725905"/>
                  </a:lnTo>
                  <a:lnTo>
                    <a:pt x="6675082" y="7725905"/>
                  </a:lnTo>
                  <a:lnTo>
                    <a:pt x="6675082" y="7704429"/>
                  </a:lnTo>
                  <a:close/>
                </a:path>
                <a:path w="6675119" h="9537700">
                  <a:moveTo>
                    <a:pt x="6675082" y="7251484"/>
                  </a:moveTo>
                  <a:lnTo>
                    <a:pt x="0" y="7251484"/>
                  </a:lnTo>
                  <a:lnTo>
                    <a:pt x="0" y="7272947"/>
                  </a:lnTo>
                  <a:lnTo>
                    <a:pt x="6675082" y="7272947"/>
                  </a:lnTo>
                  <a:lnTo>
                    <a:pt x="6675082" y="7251484"/>
                  </a:lnTo>
                  <a:close/>
                </a:path>
                <a:path w="6675119" h="9537700">
                  <a:moveTo>
                    <a:pt x="6675082" y="6796392"/>
                  </a:moveTo>
                  <a:lnTo>
                    <a:pt x="0" y="6796392"/>
                  </a:lnTo>
                  <a:lnTo>
                    <a:pt x="0" y="6817855"/>
                  </a:lnTo>
                  <a:lnTo>
                    <a:pt x="6675082" y="6817855"/>
                  </a:lnTo>
                  <a:lnTo>
                    <a:pt x="6675082" y="6796392"/>
                  </a:lnTo>
                  <a:close/>
                </a:path>
                <a:path w="6675119" h="9537700">
                  <a:moveTo>
                    <a:pt x="6675082" y="6343434"/>
                  </a:moveTo>
                  <a:lnTo>
                    <a:pt x="0" y="6343434"/>
                  </a:lnTo>
                  <a:lnTo>
                    <a:pt x="0" y="6364910"/>
                  </a:lnTo>
                  <a:lnTo>
                    <a:pt x="6675082" y="6364910"/>
                  </a:lnTo>
                  <a:lnTo>
                    <a:pt x="6675082" y="6343434"/>
                  </a:lnTo>
                  <a:close/>
                </a:path>
                <a:path w="6675119" h="9537700">
                  <a:moveTo>
                    <a:pt x="6675082" y="5890488"/>
                  </a:moveTo>
                  <a:lnTo>
                    <a:pt x="0" y="5890488"/>
                  </a:lnTo>
                  <a:lnTo>
                    <a:pt x="0" y="5911951"/>
                  </a:lnTo>
                  <a:lnTo>
                    <a:pt x="6675082" y="5911951"/>
                  </a:lnTo>
                  <a:lnTo>
                    <a:pt x="6675082" y="5890488"/>
                  </a:lnTo>
                  <a:close/>
                </a:path>
                <a:path w="6675119" h="9537700">
                  <a:moveTo>
                    <a:pt x="6675082" y="5437543"/>
                  </a:moveTo>
                  <a:lnTo>
                    <a:pt x="0" y="5437543"/>
                  </a:lnTo>
                  <a:lnTo>
                    <a:pt x="0" y="5459006"/>
                  </a:lnTo>
                  <a:lnTo>
                    <a:pt x="6675082" y="5459006"/>
                  </a:lnTo>
                  <a:lnTo>
                    <a:pt x="6675082" y="5437543"/>
                  </a:lnTo>
                  <a:close/>
                </a:path>
                <a:path w="6675119" h="9537700">
                  <a:moveTo>
                    <a:pt x="6675082" y="4984597"/>
                  </a:moveTo>
                  <a:lnTo>
                    <a:pt x="0" y="4984597"/>
                  </a:lnTo>
                  <a:lnTo>
                    <a:pt x="0" y="5006060"/>
                  </a:lnTo>
                  <a:lnTo>
                    <a:pt x="6675082" y="5006060"/>
                  </a:lnTo>
                  <a:lnTo>
                    <a:pt x="6675082" y="4984597"/>
                  </a:lnTo>
                  <a:close/>
                </a:path>
                <a:path w="6675119" h="9537700">
                  <a:moveTo>
                    <a:pt x="6675082" y="4531639"/>
                  </a:moveTo>
                  <a:lnTo>
                    <a:pt x="0" y="4531639"/>
                  </a:lnTo>
                  <a:lnTo>
                    <a:pt x="0" y="4553115"/>
                  </a:lnTo>
                  <a:lnTo>
                    <a:pt x="6675082" y="4553115"/>
                  </a:lnTo>
                  <a:lnTo>
                    <a:pt x="6675082" y="4531639"/>
                  </a:lnTo>
                  <a:close/>
                </a:path>
                <a:path w="6675119" h="9537700">
                  <a:moveTo>
                    <a:pt x="6675082" y="4078694"/>
                  </a:moveTo>
                  <a:lnTo>
                    <a:pt x="0" y="4078694"/>
                  </a:lnTo>
                  <a:lnTo>
                    <a:pt x="0" y="4100157"/>
                  </a:lnTo>
                  <a:lnTo>
                    <a:pt x="6675082" y="4100157"/>
                  </a:lnTo>
                  <a:lnTo>
                    <a:pt x="6675082" y="4078694"/>
                  </a:lnTo>
                  <a:close/>
                </a:path>
                <a:path w="6675119" h="9537700">
                  <a:moveTo>
                    <a:pt x="6675082" y="3625748"/>
                  </a:moveTo>
                  <a:lnTo>
                    <a:pt x="0" y="3625748"/>
                  </a:lnTo>
                  <a:lnTo>
                    <a:pt x="0" y="3647211"/>
                  </a:lnTo>
                  <a:lnTo>
                    <a:pt x="6675082" y="3647211"/>
                  </a:lnTo>
                  <a:lnTo>
                    <a:pt x="6675082" y="3625748"/>
                  </a:lnTo>
                  <a:close/>
                </a:path>
                <a:path w="6675119" h="9537700">
                  <a:moveTo>
                    <a:pt x="6675082" y="3170644"/>
                  </a:moveTo>
                  <a:lnTo>
                    <a:pt x="0" y="3170644"/>
                  </a:lnTo>
                  <a:lnTo>
                    <a:pt x="0" y="3192119"/>
                  </a:lnTo>
                  <a:lnTo>
                    <a:pt x="6675082" y="3192119"/>
                  </a:lnTo>
                  <a:lnTo>
                    <a:pt x="6675082" y="3170644"/>
                  </a:lnTo>
                  <a:close/>
                </a:path>
                <a:path w="6675119" h="9537700">
                  <a:moveTo>
                    <a:pt x="6675082" y="2717698"/>
                  </a:moveTo>
                  <a:lnTo>
                    <a:pt x="0" y="2717698"/>
                  </a:lnTo>
                  <a:lnTo>
                    <a:pt x="0" y="2739161"/>
                  </a:lnTo>
                  <a:lnTo>
                    <a:pt x="6675082" y="2739161"/>
                  </a:lnTo>
                  <a:lnTo>
                    <a:pt x="6675082" y="2717698"/>
                  </a:lnTo>
                  <a:close/>
                </a:path>
                <a:path w="6675119" h="9537700">
                  <a:moveTo>
                    <a:pt x="6675082" y="2264753"/>
                  </a:moveTo>
                  <a:lnTo>
                    <a:pt x="0" y="2264753"/>
                  </a:lnTo>
                  <a:lnTo>
                    <a:pt x="0" y="2286216"/>
                  </a:lnTo>
                  <a:lnTo>
                    <a:pt x="6675082" y="2286216"/>
                  </a:lnTo>
                  <a:lnTo>
                    <a:pt x="6675082" y="2264753"/>
                  </a:lnTo>
                  <a:close/>
                </a:path>
                <a:path w="6675119" h="9537700">
                  <a:moveTo>
                    <a:pt x="6675082" y="1811807"/>
                  </a:moveTo>
                  <a:lnTo>
                    <a:pt x="0" y="1811807"/>
                  </a:lnTo>
                  <a:lnTo>
                    <a:pt x="0" y="1833270"/>
                  </a:lnTo>
                  <a:lnTo>
                    <a:pt x="6675082" y="1833270"/>
                  </a:lnTo>
                  <a:lnTo>
                    <a:pt x="6675082" y="1811807"/>
                  </a:lnTo>
                  <a:close/>
                </a:path>
                <a:path w="6675119" h="9537700">
                  <a:moveTo>
                    <a:pt x="6675082" y="1358849"/>
                  </a:moveTo>
                  <a:lnTo>
                    <a:pt x="0" y="1358849"/>
                  </a:lnTo>
                  <a:lnTo>
                    <a:pt x="0" y="1380324"/>
                  </a:lnTo>
                  <a:lnTo>
                    <a:pt x="6675082" y="1380324"/>
                  </a:lnTo>
                  <a:lnTo>
                    <a:pt x="6675082" y="1358849"/>
                  </a:lnTo>
                  <a:close/>
                </a:path>
                <a:path w="6675119" h="9537700">
                  <a:moveTo>
                    <a:pt x="6675082" y="905903"/>
                  </a:moveTo>
                  <a:lnTo>
                    <a:pt x="0" y="905903"/>
                  </a:lnTo>
                  <a:lnTo>
                    <a:pt x="0" y="927366"/>
                  </a:lnTo>
                  <a:lnTo>
                    <a:pt x="6675082" y="927366"/>
                  </a:lnTo>
                  <a:lnTo>
                    <a:pt x="6675082" y="905903"/>
                  </a:lnTo>
                  <a:close/>
                </a:path>
                <a:path w="6675119" h="9537700">
                  <a:moveTo>
                    <a:pt x="6675082" y="452958"/>
                  </a:moveTo>
                  <a:lnTo>
                    <a:pt x="0" y="452958"/>
                  </a:lnTo>
                  <a:lnTo>
                    <a:pt x="0" y="474421"/>
                  </a:lnTo>
                  <a:lnTo>
                    <a:pt x="6675082" y="474421"/>
                  </a:lnTo>
                  <a:lnTo>
                    <a:pt x="6675082" y="452958"/>
                  </a:lnTo>
                  <a:close/>
                </a:path>
                <a:path w="6675119" h="9537700">
                  <a:moveTo>
                    <a:pt x="6675082" y="0"/>
                  </a:moveTo>
                  <a:lnTo>
                    <a:pt x="0" y="0"/>
                  </a:lnTo>
                  <a:lnTo>
                    <a:pt x="0" y="21475"/>
                  </a:lnTo>
                  <a:lnTo>
                    <a:pt x="6675082" y="21475"/>
                  </a:lnTo>
                  <a:lnTo>
                    <a:pt x="6675082" y="0"/>
                  </a:lnTo>
                  <a:close/>
                </a:path>
              </a:pathLst>
            </a:custGeom>
            <a:solidFill>
              <a:srgbClr val="F1ECE6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55414" y="7773415"/>
              <a:ext cx="398509" cy="5810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45129" y="466988"/>
              <a:ext cx="5537975" cy="9353025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84"/>
            <a:ext cx="11496147" cy="170722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94520" y="127579"/>
            <a:ext cx="12638899" cy="1165960"/>
          </a:xfrm>
          <a:prstGeom prst="rect">
            <a:avLst/>
          </a:prstGeom>
        </p:spPr>
        <p:txBody>
          <a:bodyPr vert="horz" wrap="square" lIns="0" tIns="360045" rIns="0" bIns="0" rtlCol="0">
            <a:spAutoFit/>
          </a:bodyPr>
          <a:lstStyle/>
          <a:p>
            <a:pPr marL="12700" marR="5080">
              <a:lnSpc>
                <a:spcPct val="79000"/>
              </a:lnSpc>
              <a:spcBef>
                <a:spcPts val="2835"/>
              </a:spcBef>
            </a:pPr>
            <a:r>
              <a:rPr lang="ru-RU" sz="6600" dirty="0" smtClean="0">
                <a:latin typeface="Cambria"/>
                <a:cs typeface="Cambria"/>
              </a:rPr>
              <a:t>6. Храм Спаса на Крови </a:t>
            </a:r>
            <a:endParaRPr sz="6600" dirty="0">
              <a:latin typeface="Cambria"/>
              <a:cs typeface="Cambri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 rot="3562104">
            <a:off x="10934542" y="259535"/>
            <a:ext cx="2070585" cy="1653750"/>
          </a:xfrm>
          <a:prstGeom prst="rect">
            <a:avLst/>
          </a:prstGeom>
        </p:spPr>
      </p:pic>
      <p:pic>
        <p:nvPicPr>
          <p:cNvPr id="17" name="Рисунок 1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0373" y="1531965"/>
            <a:ext cx="6514002" cy="7467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Рисунок 17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66" y="2171700"/>
            <a:ext cx="3675023" cy="44865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700" y="6763068"/>
            <a:ext cx="4596741" cy="32875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4209470" y="1707304"/>
            <a:ext cx="744845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самом центре Санкт-Петербурга, на набережной канала Грибоедова , возвышается необыкновенной красоты храм с пестрыми куполами, отличающийся от других церквей не только своей многоцветностью, но и трагической историей своего появления. Собор Воскресения Христова, был возведен по случаю гибели от рук террористов Александра II, в народе его стали называть Храм Спаса на Крови.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85771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8166" y="-11920"/>
            <a:ext cx="3815625" cy="3663953"/>
          </a:xfrm>
          <a:prstGeom prst="rect">
            <a:avLst/>
          </a:prstGeom>
        </p:spPr>
      </p:pic>
      <p:pic>
        <p:nvPicPr>
          <p:cNvPr id="2" name="IMG_027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76400" y="461063"/>
            <a:ext cx="15925800" cy="9157853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56055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4700" y="2191248"/>
            <a:ext cx="11430000" cy="28956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8166" y="-11920"/>
            <a:ext cx="3815625" cy="3663953"/>
          </a:xfrm>
          <a:prstGeom prst="rect">
            <a:avLst/>
          </a:prstGeom>
        </p:spPr>
      </p:pic>
      <p:sp>
        <p:nvSpPr>
          <p:cNvPr id="15" name="Управляющая кнопка: домой 14">
            <a:hlinkClick r:id="rId4" action="ppaction://hlinksldjump" highlightClick="1"/>
          </p:cNvPr>
          <p:cNvSpPr/>
          <p:nvPr/>
        </p:nvSpPr>
        <p:spPr>
          <a:xfrm>
            <a:off x="457200" y="9182100"/>
            <a:ext cx="1066800" cy="873632"/>
          </a:xfrm>
          <a:prstGeom prst="actionButtonHom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object 10"/>
          <p:cNvSpPr txBox="1">
            <a:spLocks noGrp="1"/>
          </p:cNvSpPr>
          <p:nvPr>
            <p:ph type="title"/>
          </p:nvPr>
        </p:nvSpPr>
        <p:spPr>
          <a:xfrm>
            <a:off x="6019800" y="2163952"/>
            <a:ext cx="6019800" cy="3573158"/>
          </a:xfrm>
          <a:prstGeom prst="rect">
            <a:avLst/>
          </a:prstGeom>
        </p:spPr>
        <p:txBody>
          <a:bodyPr vert="horz" wrap="square" lIns="0" tIns="360045" rIns="0" bIns="0" rtlCol="0">
            <a:spAutoFit/>
          </a:bodyPr>
          <a:lstStyle/>
          <a:p>
            <a:pPr marL="12700" marR="5080" algn="ctr">
              <a:lnSpc>
                <a:spcPct val="79000"/>
              </a:lnSpc>
              <a:spcBef>
                <a:spcPts val="2835"/>
              </a:spcBef>
            </a:pPr>
            <a:r>
              <a:rPr lang="ru-RU" sz="6600" dirty="0" smtClean="0">
                <a:latin typeface="Cambria"/>
                <a:cs typeface="Cambria"/>
              </a:rPr>
              <a:t>Задание 6</a:t>
            </a:r>
            <a:br>
              <a:rPr lang="ru-RU" sz="6600" dirty="0" smtClean="0">
                <a:latin typeface="Cambria"/>
                <a:cs typeface="Cambria"/>
              </a:rPr>
            </a:br>
            <a:r>
              <a:rPr lang="ru-RU" sz="6600" dirty="0" smtClean="0">
                <a:latin typeface="Cambria"/>
                <a:cs typeface="Cambria"/>
              </a:rPr>
              <a:t>«Что в конверте»  </a:t>
            </a:r>
            <a:br>
              <a:rPr lang="ru-RU" sz="6600" dirty="0" smtClean="0">
                <a:latin typeface="Cambria"/>
                <a:cs typeface="Cambria"/>
              </a:rPr>
            </a:br>
            <a:r>
              <a:rPr lang="ru-RU" sz="6600" dirty="0" smtClean="0">
                <a:latin typeface="Cambria"/>
                <a:cs typeface="Cambria"/>
              </a:rPr>
              <a:t> </a:t>
            </a:r>
            <a:endParaRPr sz="6600" dirty="0">
              <a:latin typeface="Cambria"/>
              <a:cs typeface="Cambria"/>
            </a:endParaRPr>
          </a:p>
        </p:txBody>
      </p:sp>
      <p:pic>
        <p:nvPicPr>
          <p:cNvPr id="6150" name="Picture 6" descr="https://i.1.creatium.io/69/53/ff/46100d490300bd4adbda5a5673c8760ea6/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217" y="22178"/>
            <a:ext cx="7609166" cy="1014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stereovinyl.ru/upload/iblock/6c0/wzv9fw8ykzx9mbeb67kpf4nfg1k0667y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706971"/>
            <a:ext cx="7848600" cy="366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38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485900"/>
            <a:ext cx="17526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занятии я узнал….</a:t>
            </a:r>
          </a:p>
          <a:p>
            <a:endParaRPr lang="ru-RU" sz="8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всего мне понравилось… </a:t>
            </a:r>
          </a:p>
          <a:p>
            <a:endParaRPr lang="ru-RU" sz="8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могу похвалить себя за…</a:t>
            </a:r>
            <a:endParaRPr lang="ru-RU" sz="8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53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96850" y="1967162"/>
            <a:ext cx="14298294" cy="5988050"/>
            <a:chOff x="1996850" y="1967162"/>
            <a:chExt cx="14298294" cy="59880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1329" y="2101637"/>
              <a:ext cx="14163688" cy="585314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6850" y="1967162"/>
              <a:ext cx="14163688" cy="5853145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-3149" y="-9784"/>
            <a:ext cx="18291474" cy="10292781"/>
            <a:chOff x="-3149" y="-9784"/>
            <a:chExt cx="18291474" cy="10292781"/>
          </a:xfrm>
        </p:grpSpPr>
        <p:sp>
          <p:nvSpPr>
            <p:cNvPr id="7" name="object 7"/>
            <p:cNvSpPr/>
            <p:nvPr/>
          </p:nvSpPr>
          <p:spPr>
            <a:xfrm>
              <a:off x="-3149" y="-9784"/>
              <a:ext cx="3001645" cy="2181225"/>
            </a:xfrm>
            <a:custGeom>
              <a:avLst/>
              <a:gdLst/>
              <a:ahLst/>
              <a:cxnLst/>
              <a:rect l="l" t="t" r="r" b="b"/>
              <a:pathLst>
                <a:path w="3001645" h="2181225">
                  <a:moveTo>
                    <a:pt x="2993" y="143012"/>
                  </a:moveTo>
                  <a:lnTo>
                    <a:pt x="512" y="143795"/>
                  </a:lnTo>
                  <a:lnTo>
                    <a:pt x="3149" y="9784"/>
                  </a:lnTo>
                  <a:lnTo>
                    <a:pt x="2993" y="143012"/>
                  </a:lnTo>
                  <a:close/>
                </a:path>
                <a:path w="3001645" h="2181225">
                  <a:moveTo>
                    <a:pt x="433012" y="7256"/>
                  </a:moveTo>
                  <a:lnTo>
                    <a:pt x="430143" y="8162"/>
                  </a:lnTo>
                  <a:lnTo>
                    <a:pt x="3149" y="9784"/>
                  </a:lnTo>
                  <a:lnTo>
                    <a:pt x="433012" y="7256"/>
                  </a:lnTo>
                  <a:close/>
                </a:path>
                <a:path w="3001645" h="2181225">
                  <a:moveTo>
                    <a:pt x="421596" y="77449"/>
                  </a:moveTo>
                  <a:lnTo>
                    <a:pt x="2915" y="209626"/>
                  </a:lnTo>
                  <a:lnTo>
                    <a:pt x="2993" y="143012"/>
                  </a:lnTo>
                  <a:lnTo>
                    <a:pt x="430143" y="8162"/>
                  </a:lnTo>
                  <a:lnTo>
                    <a:pt x="600941" y="7513"/>
                  </a:lnTo>
                  <a:lnTo>
                    <a:pt x="465239" y="50353"/>
                  </a:lnTo>
                  <a:lnTo>
                    <a:pt x="421596" y="77449"/>
                  </a:lnTo>
                  <a:close/>
                </a:path>
                <a:path w="3001645" h="2181225">
                  <a:moveTo>
                    <a:pt x="834995" y="639468"/>
                  </a:moveTo>
                  <a:lnTo>
                    <a:pt x="775957" y="658106"/>
                  </a:lnTo>
                  <a:lnTo>
                    <a:pt x="756932" y="610841"/>
                  </a:lnTo>
                  <a:lnTo>
                    <a:pt x="739185" y="563172"/>
                  </a:lnTo>
                  <a:lnTo>
                    <a:pt x="722477" y="515175"/>
                  </a:lnTo>
                  <a:lnTo>
                    <a:pt x="706570" y="466926"/>
                  </a:lnTo>
                  <a:lnTo>
                    <a:pt x="695046" y="430611"/>
                  </a:lnTo>
                  <a:lnTo>
                    <a:pt x="680170" y="382036"/>
                  </a:lnTo>
                  <a:lnTo>
                    <a:pt x="665754" y="333315"/>
                  </a:lnTo>
                  <a:lnTo>
                    <a:pt x="651678" y="284487"/>
                  </a:lnTo>
                  <a:lnTo>
                    <a:pt x="637820" y="235591"/>
                  </a:lnTo>
                  <a:lnTo>
                    <a:pt x="624057" y="186665"/>
                  </a:lnTo>
                  <a:lnTo>
                    <a:pt x="609324" y="138045"/>
                  </a:lnTo>
                  <a:lnTo>
                    <a:pt x="597180" y="101925"/>
                  </a:lnTo>
                  <a:lnTo>
                    <a:pt x="584359" y="66019"/>
                  </a:lnTo>
                  <a:lnTo>
                    <a:pt x="567592" y="18041"/>
                  </a:lnTo>
                  <a:lnTo>
                    <a:pt x="600941" y="7513"/>
                  </a:lnTo>
                  <a:lnTo>
                    <a:pt x="643640" y="7350"/>
                  </a:lnTo>
                  <a:lnTo>
                    <a:pt x="631150" y="11294"/>
                  </a:lnTo>
                  <a:lnTo>
                    <a:pt x="644233" y="47117"/>
                  </a:lnTo>
                  <a:lnTo>
                    <a:pt x="660607" y="95219"/>
                  </a:lnTo>
                  <a:lnTo>
                    <a:pt x="675556" y="143771"/>
                  </a:lnTo>
                  <a:lnTo>
                    <a:pt x="689590" y="192612"/>
                  </a:lnTo>
                  <a:lnTo>
                    <a:pt x="699394" y="229470"/>
                  </a:lnTo>
                  <a:lnTo>
                    <a:pt x="713124" y="278407"/>
                  </a:lnTo>
                  <a:lnTo>
                    <a:pt x="727365" y="327183"/>
                  </a:lnTo>
                  <a:lnTo>
                    <a:pt x="742092" y="375805"/>
                  </a:lnTo>
                  <a:lnTo>
                    <a:pt x="753404" y="412187"/>
                  </a:lnTo>
                  <a:lnTo>
                    <a:pt x="787874" y="521166"/>
                  </a:lnTo>
                  <a:lnTo>
                    <a:pt x="800246" y="557213"/>
                  </a:lnTo>
                  <a:lnTo>
                    <a:pt x="810070" y="580748"/>
                  </a:lnTo>
                  <a:lnTo>
                    <a:pt x="824399" y="616177"/>
                  </a:lnTo>
                  <a:lnTo>
                    <a:pt x="834995" y="639468"/>
                  </a:lnTo>
                  <a:close/>
                </a:path>
                <a:path w="3001645" h="2181225">
                  <a:moveTo>
                    <a:pt x="2477" y="583260"/>
                  </a:moveTo>
                  <a:lnTo>
                    <a:pt x="2317" y="582714"/>
                  </a:lnTo>
                  <a:lnTo>
                    <a:pt x="1257" y="210149"/>
                  </a:lnTo>
                  <a:lnTo>
                    <a:pt x="2915" y="209626"/>
                  </a:lnTo>
                  <a:lnTo>
                    <a:pt x="2477" y="583260"/>
                  </a:lnTo>
                  <a:close/>
                </a:path>
                <a:path w="3001645" h="2181225">
                  <a:moveTo>
                    <a:pt x="1006643" y="5971"/>
                  </a:moveTo>
                  <a:lnTo>
                    <a:pt x="643640" y="7350"/>
                  </a:lnTo>
                  <a:lnTo>
                    <a:pt x="657675" y="2920"/>
                  </a:lnTo>
                  <a:lnTo>
                    <a:pt x="1006643" y="5971"/>
                  </a:lnTo>
                  <a:close/>
                </a:path>
                <a:path w="3001645" h="2181225">
                  <a:moveTo>
                    <a:pt x="1549069" y="414037"/>
                  </a:moveTo>
                  <a:lnTo>
                    <a:pt x="1488610" y="433124"/>
                  </a:lnTo>
                  <a:lnTo>
                    <a:pt x="1481192" y="395512"/>
                  </a:lnTo>
                  <a:lnTo>
                    <a:pt x="1477106" y="370166"/>
                  </a:lnTo>
                  <a:lnTo>
                    <a:pt x="1468213" y="333020"/>
                  </a:lnTo>
                  <a:lnTo>
                    <a:pt x="1452728" y="284637"/>
                  </a:lnTo>
                  <a:lnTo>
                    <a:pt x="1438901" y="249049"/>
                  </a:lnTo>
                  <a:lnTo>
                    <a:pt x="1417024" y="202684"/>
                  </a:lnTo>
                  <a:lnTo>
                    <a:pt x="1405920" y="179554"/>
                  </a:lnTo>
                  <a:lnTo>
                    <a:pt x="1391819" y="144052"/>
                  </a:lnTo>
                  <a:lnTo>
                    <a:pt x="1382798" y="120264"/>
                  </a:lnTo>
                  <a:lnTo>
                    <a:pt x="1371640" y="83833"/>
                  </a:lnTo>
                  <a:lnTo>
                    <a:pt x="1365829" y="59032"/>
                  </a:lnTo>
                  <a:lnTo>
                    <a:pt x="1357013" y="21862"/>
                  </a:lnTo>
                  <a:lnTo>
                    <a:pt x="1355500" y="9021"/>
                  </a:lnTo>
                  <a:lnTo>
                    <a:pt x="1006643" y="5971"/>
                  </a:lnTo>
                  <a:lnTo>
                    <a:pt x="1416167" y="4415"/>
                  </a:lnTo>
                  <a:lnTo>
                    <a:pt x="1424712" y="40443"/>
                  </a:lnTo>
                  <a:lnTo>
                    <a:pt x="1430523" y="65244"/>
                  </a:lnTo>
                  <a:lnTo>
                    <a:pt x="1446262" y="113546"/>
                  </a:lnTo>
                  <a:lnTo>
                    <a:pt x="1465526" y="160736"/>
                  </a:lnTo>
                  <a:lnTo>
                    <a:pt x="1482458" y="195344"/>
                  </a:lnTo>
                  <a:lnTo>
                    <a:pt x="1502672" y="242234"/>
                  </a:lnTo>
                  <a:lnTo>
                    <a:pt x="1520311" y="289937"/>
                  </a:lnTo>
                  <a:lnTo>
                    <a:pt x="1527273" y="314375"/>
                  </a:lnTo>
                  <a:lnTo>
                    <a:pt x="1536559" y="351397"/>
                  </a:lnTo>
                  <a:lnTo>
                    <a:pt x="1544911" y="388714"/>
                  </a:lnTo>
                  <a:lnTo>
                    <a:pt x="1549069" y="414037"/>
                  </a:lnTo>
                  <a:close/>
                </a:path>
                <a:path w="3001645" h="2181225">
                  <a:moveTo>
                    <a:pt x="1513509" y="4045"/>
                  </a:moveTo>
                  <a:lnTo>
                    <a:pt x="1416167" y="4415"/>
                  </a:lnTo>
                  <a:lnTo>
                    <a:pt x="1415896" y="3272"/>
                  </a:lnTo>
                  <a:lnTo>
                    <a:pt x="1416364" y="3125"/>
                  </a:lnTo>
                  <a:lnTo>
                    <a:pt x="1513509" y="4045"/>
                  </a:lnTo>
                  <a:close/>
                </a:path>
                <a:path w="3001645" h="2181225">
                  <a:moveTo>
                    <a:pt x="2193536" y="183945"/>
                  </a:moveTo>
                  <a:lnTo>
                    <a:pt x="2134288" y="202649"/>
                  </a:lnTo>
                  <a:lnTo>
                    <a:pt x="2129716" y="177457"/>
                  </a:lnTo>
                  <a:lnTo>
                    <a:pt x="2124838" y="152361"/>
                  </a:lnTo>
                  <a:lnTo>
                    <a:pt x="2116717" y="114971"/>
                  </a:lnTo>
                  <a:lnTo>
                    <a:pt x="2104843" y="78766"/>
                  </a:lnTo>
                  <a:lnTo>
                    <a:pt x="2083619" y="32195"/>
                  </a:lnTo>
                  <a:lnTo>
                    <a:pt x="2071782" y="9297"/>
                  </a:lnTo>
                  <a:lnTo>
                    <a:pt x="1513509" y="4045"/>
                  </a:lnTo>
                  <a:lnTo>
                    <a:pt x="2138120" y="1672"/>
                  </a:lnTo>
                  <a:lnTo>
                    <a:pt x="2158806" y="48412"/>
                  </a:lnTo>
                  <a:lnTo>
                    <a:pt x="2175605" y="96380"/>
                  </a:lnTo>
                  <a:lnTo>
                    <a:pt x="2183865" y="133726"/>
                  </a:lnTo>
                  <a:lnTo>
                    <a:pt x="2188861" y="158785"/>
                  </a:lnTo>
                  <a:lnTo>
                    <a:pt x="2193536" y="183945"/>
                  </a:lnTo>
                  <a:close/>
                </a:path>
                <a:path w="3001645" h="2181225">
                  <a:moveTo>
                    <a:pt x="103178" y="883818"/>
                  </a:moveTo>
                  <a:lnTo>
                    <a:pt x="46484" y="901717"/>
                  </a:lnTo>
                  <a:lnTo>
                    <a:pt x="28227" y="854209"/>
                  </a:lnTo>
                  <a:lnTo>
                    <a:pt x="9686" y="806791"/>
                  </a:lnTo>
                  <a:lnTo>
                    <a:pt x="2239" y="786596"/>
                  </a:lnTo>
                  <a:lnTo>
                    <a:pt x="2477" y="583260"/>
                  </a:lnTo>
                  <a:lnTo>
                    <a:pt x="27274" y="668060"/>
                  </a:lnTo>
                  <a:lnTo>
                    <a:pt x="42069" y="716661"/>
                  </a:lnTo>
                  <a:lnTo>
                    <a:pt x="58095" y="764873"/>
                  </a:lnTo>
                  <a:lnTo>
                    <a:pt x="76053" y="812475"/>
                  </a:lnTo>
                  <a:lnTo>
                    <a:pt x="81162" y="824180"/>
                  </a:lnTo>
                  <a:lnTo>
                    <a:pt x="89920" y="848050"/>
                  </a:lnTo>
                  <a:lnTo>
                    <a:pt x="94704" y="859858"/>
                  </a:lnTo>
                  <a:lnTo>
                    <a:pt x="103178" y="883818"/>
                  </a:lnTo>
                  <a:close/>
                </a:path>
                <a:path w="3001645" h="2181225">
                  <a:moveTo>
                    <a:pt x="2087" y="915733"/>
                  </a:moveTo>
                  <a:lnTo>
                    <a:pt x="888" y="782933"/>
                  </a:lnTo>
                  <a:lnTo>
                    <a:pt x="2239" y="786596"/>
                  </a:lnTo>
                  <a:lnTo>
                    <a:pt x="2087" y="915733"/>
                  </a:lnTo>
                  <a:close/>
                </a:path>
                <a:path w="3001645" h="2181225">
                  <a:moveTo>
                    <a:pt x="2762832" y="4219"/>
                  </a:moveTo>
                  <a:lnTo>
                    <a:pt x="2697073" y="24979"/>
                  </a:lnTo>
                  <a:lnTo>
                    <a:pt x="2734013" y="0"/>
                  </a:lnTo>
                  <a:lnTo>
                    <a:pt x="2762832" y="4219"/>
                  </a:lnTo>
                  <a:close/>
                </a:path>
                <a:path w="3001645" h="2181225">
                  <a:moveTo>
                    <a:pt x="2464861" y="111606"/>
                  </a:moveTo>
                  <a:lnTo>
                    <a:pt x="1730388" y="343477"/>
                  </a:lnTo>
                  <a:lnTo>
                    <a:pt x="1754538" y="322535"/>
                  </a:lnTo>
                  <a:lnTo>
                    <a:pt x="2433775" y="108102"/>
                  </a:lnTo>
                  <a:lnTo>
                    <a:pt x="2464861" y="111606"/>
                  </a:lnTo>
                  <a:close/>
                </a:path>
                <a:path w="3001645" h="2181225">
                  <a:moveTo>
                    <a:pt x="1027130" y="1324611"/>
                  </a:moveTo>
                  <a:lnTo>
                    <a:pt x="968397" y="1343153"/>
                  </a:lnTo>
                  <a:lnTo>
                    <a:pt x="958065" y="1306461"/>
                  </a:lnTo>
                  <a:lnTo>
                    <a:pt x="955419" y="1293978"/>
                  </a:lnTo>
                  <a:lnTo>
                    <a:pt x="953261" y="1281342"/>
                  </a:lnTo>
                  <a:lnTo>
                    <a:pt x="946051" y="1243664"/>
                  </a:lnTo>
                  <a:lnTo>
                    <a:pt x="939030" y="1205927"/>
                  </a:lnTo>
                  <a:lnTo>
                    <a:pt x="935072" y="1180541"/>
                  </a:lnTo>
                  <a:lnTo>
                    <a:pt x="925586" y="1143582"/>
                  </a:lnTo>
                  <a:lnTo>
                    <a:pt x="909610" y="1095355"/>
                  </a:lnTo>
                  <a:lnTo>
                    <a:pt x="887243" y="1035827"/>
                  </a:lnTo>
                  <a:lnTo>
                    <a:pt x="868373" y="988513"/>
                  </a:lnTo>
                  <a:lnTo>
                    <a:pt x="851417" y="940594"/>
                  </a:lnTo>
                  <a:lnTo>
                    <a:pt x="834793" y="879253"/>
                  </a:lnTo>
                  <a:lnTo>
                    <a:pt x="827307" y="841663"/>
                  </a:lnTo>
                  <a:lnTo>
                    <a:pt x="819569" y="804152"/>
                  </a:lnTo>
                  <a:lnTo>
                    <a:pt x="811026" y="766895"/>
                  </a:lnTo>
                  <a:lnTo>
                    <a:pt x="801123" y="730068"/>
                  </a:lnTo>
                  <a:lnTo>
                    <a:pt x="2009" y="982346"/>
                  </a:lnTo>
                  <a:lnTo>
                    <a:pt x="2087" y="915733"/>
                  </a:lnTo>
                  <a:lnTo>
                    <a:pt x="1262128" y="517941"/>
                  </a:lnTo>
                  <a:lnTo>
                    <a:pt x="1305599" y="490900"/>
                  </a:lnTo>
                  <a:lnTo>
                    <a:pt x="1617978" y="392282"/>
                  </a:lnTo>
                  <a:lnTo>
                    <a:pt x="1643581" y="370882"/>
                  </a:lnTo>
                  <a:lnTo>
                    <a:pt x="2610531" y="65618"/>
                  </a:lnTo>
                  <a:lnTo>
                    <a:pt x="2651849" y="39256"/>
                  </a:lnTo>
                  <a:lnTo>
                    <a:pt x="2763960" y="3863"/>
                  </a:lnTo>
                  <a:lnTo>
                    <a:pt x="2778693" y="25848"/>
                  </a:lnTo>
                  <a:lnTo>
                    <a:pt x="2775390" y="40208"/>
                  </a:lnTo>
                  <a:lnTo>
                    <a:pt x="2757914" y="59043"/>
                  </a:lnTo>
                  <a:lnTo>
                    <a:pt x="2706775" y="75188"/>
                  </a:lnTo>
                  <a:lnTo>
                    <a:pt x="2660053" y="103256"/>
                  </a:lnTo>
                  <a:lnTo>
                    <a:pt x="1750404" y="390429"/>
                  </a:lnTo>
                  <a:lnTo>
                    <a:pt x="1721597" y="412842"/>
                  </a:lnTo>
                  <a:lnTo>
                    <a:pt x="937708" y="660313"/>
                  </a:lnTo>
                  <a:lnTo>
                    <a:pt x="899608" y="685659"/>
                  </a:lnTo>
                  <a:lnTo>
                    <a:pt x="857661" y="698902"/>
                  </a:lnTo>
                  <a:lnTo>
                    <a:pt x="861664" y="710956"/>
                  </a:lnTo>
                  <a:lnTo>
                    <a:pt x="872436" y="747509"/>
                  </a:lnTo>
                  <a:lnTo>
                    <a:pt x="883935" y="797150"/>
                  </a:lnTo>
                  <a:lnTo>
                    <a:pt x="890685" y="834972"/>
                  </a:lnTo>
                  <a:lnTo>
                    <a:pt x="901707" y="884764"/>
                  </a:lnTo>
                  <a:lnTo>
                    <a:pt x="914557" y="933979"/>
                  </a:lnTo>
                  <a:lnTo>
                    <a:pt x="930609" y="982182"/>
                  </a:lnTo>
                  <a:lnTo>
                    <a:pt x="944947" y="1017610"/>
                  </a:lnTo>
                  <a:lnTo>
                    <a:pt x="962566" y="1065319"/>
                  </a:lnTo>
                  <a:lnTo>
                    <a:pt x="978759" y="1113478"/>
                  </a:lnTo>
                  <a:lnTo>
                    <a:pt x="992639" y="1162367"/>
                  </a:lnTo>
                  <a:lnTo>
                    <a:pt x="1003322" y="1212266"/>
                  </a:lnTo>
                  <a:lnTo>
                    <a:pt x="1007242" y="1237664"/>
                  </a:lnTo>
                  <a:lnTo>
                    <a:pt x="1011611" y="1262921"/>
                  </a:lnTo>
                  <a:lnTo>
                    <a:pt x="1020655" y="1300019"/>
                  </a:lnTo>
                  <a:lnTo>
                    <a:pt x="1027130" y="1324611"/>
                  </a:lnTo>
                  <a:close/>
                </a:path>
                <a:path w="3001645" h="2181225">
                  <a:moveTo>
                    <a:pt x="1025807" y="579229"/>
                  </a:moveTo>
                  <a:lnTo>
                    <a:pt x="889681" y="622204"/>
                  </a:lnTo>
                  <a:lnTo>
                    <a:pt x="931814" y="595585"/>
                  </a:lnTo>
                  <a:lnTo>
                    <a:pt x="977039" y="581307"/>
                  </a:lnTo>
                  <a:lnTo>
                    <a:pt x="1025807" y="579229"/>
                  </a:lnTo>
                  <a:close/>
                </a:path>
                <a:path w="3001645" h="2181225">
                  <a:moveTo>
                    <a:pt x="1167515" y="547810"/>
                  </a:moveTo>
                  <a:lnTo>
                    <a:pt x="780183" y="670090"/>
                  </a:lnTo>
                  <a:lnTo>
                    <a:pt x="776254" y="658012"/>
                  </a:lnTo>
                  <a:lnTo>
                    <a:pt x="1116663" y="550546"/>
                  </a:lnTo>
                  <a:lnTo>
                    <a:pt x="1167515" y="547810"/>
                  </a:lnTo>
                  <a:close/>
                </a:path>
                <a:path w="3001645" h="2181225">
                  <a:moveTo>
                    <a:pt x="2414205" y="886715"/>
                  </a:moveTo>
                  <a:lnTo>
                    <a:pt x="2355932" y="905111"/>
                  </a:lnTo>
                  <a:lnTo>
                    <a:pt x="2351760" y="893111"/>
                  </a:lnTo>
                  <a:lnTo>
                    <a:pt x="2347430" y="881160"/>
                  </a:lnTo>
                  <a:lnTo>
                    <a:pt x="2339053" y="857169"/>
                  </a:lnTo>
                  <a:lnTo>
                    <a:pt x="2334207" y="845381"/>
                  </a:lnTo>
                  <a:lnTo>
                    <a:pt x="2319537" y="810059"/>
                  </a:lnTo>
                  <a:lnTo>
                    <a:pt x="2308416" y="786934"/>
                  </a:lnTo>
                  <a:lnTo>
                    <a:pt x="2294062" y="751512"/>
                  </a:lnTo>
                  <a:lnTo>
                    <a:pt x="2281162" y="715631"/>
                  </a:lnTo>
                  <a:lnTo>
                    <a:pt x="2268862" y="666242"/>
                  </a:lnTo>
                  <a:lnTo>
                    <a:pt x="2261259" y="615371"/>
                  </a:lnTo>
                  <a:lnTo>
                    <a:pt x="2254485" y="564238"/>
                  </a:lnTo>
                  <a:lnTo>
                    <a:pt x="2240849" y="501954"/>
                  </a:lnTo>
                  <a:lnTo>
                    <a:pt x="2224130" y="453961"/>
                  </a:lnTo>
                  <a:lnTo>
                    <a:pt x="2212310" y="431057"/>
                  </a:lnTo>
                  <a:lnTo>
                    <a:pt x="2195937" y="396272"/>
                  </a:lnTo>
                  <a:lnTo>
                    <a:pt x="2183547" y="373548"/>
                  </a:lnTo>
                  <a:lnTo>
                    <a:pt x="2168387" y="338380"/>
                  </a:lnTo>
                  <a:lnTo>
                    <a:pt x="2163269" y="326678"/>
                  </a:lnTo>
                  <a:lnTo>
                    <a:pt x="2155422" y="302520"/>
                  </a:lnTo>
                  <a:lnTo>
                    <a:pt x="2146138" y="265497"/>
                  </a:lnTo>
                  <a:lnTo>
                    <a:pt x="2205351" y="246804"/>
                  </a:lnTo>
                  <a:lnTo>
                    <a:pt x="2211432" y="271520"/>
                  </a:lnTo>
                  <a:lnTo>
                    <a:pt x="2214421" y="283894"/>
                  </a:lnTo>
                  <a:lnTo>
                    <a:pt x="2222179" y="308081"/>
                  </a:lnTo>
                  <a:lnTo>
                    <a:pt x="2227274" y="319790"/>
                  </a:lnTo>
                  <a:lnTo>
                    <a:pt x="2242474" y="354945"/>
                  </a:lnTo>
                  <a:lnTo>
                    <a:pt x="2254903" y="377657"/>
                  </a:lnTo>
                  <a:lnTo>
                    <a:pt x="2271276" y="412441"/>
                  </a:lnTo>
                  <a:lnTo>
                    <a:pt x="2283017" y="435371"/>
                  </a:lnTo>
                  <a:lnTo>
                    <a:pt x="2292705" y="458948"/>
                  </a:lnTo>
                  <a:lnTo>
                    <a:pt x="2304215" y="495267"/>
                  </a:lnTo>
                  <a:lnTo>
                    <a:pt x="2314306" y="545353"/>
                  </a:lnTo>
                  <a:lnTo>
                    <a:pt x="2320499" y="583351"/>
                  </a:lnTo>
                  <a:lnTo>
                    <a:pt x="2322335" y="609408"/>
                  </a:lnTo>
                  <a:lnTo>
                    <a:pt x="2324834" y="635254"/>
                  </a:lnTo>
                  <a:lnTo>
                    <a:pt x="2333020" y="672623"/>
                  </a:lnTo>
                  <a:lnTo>
                    <a:pt x="2352600" y="733031"/>
                  </a:lnTo>
                  <a:lnTo>
                    <a:pt x="2373090" y="779834"/>
                  </a:lnTo>
                  <a:lnTo>
                    <a:pt x="2383088" y="803313"/>
                  </a:lnTo>
                  <a:lnTo>
                    <a:pt x="2392565" y="826957"/>
                  </a:lnTo>
                  <a:lnTo>
                    <a:pt x="2405451" y="862843"/>
                  </a:lnTo>
                  <a:lnTo>
                    <a:pt x="2414205" y="886715"/>
                  </a:lnTo>
                  <a:close/>
                </a:path>
                <a:path w="3001645" h="2181225">
                  <a:moveTo>
                    <a:pt x="2613469" y="131280"/>
                  </a:moveTo>
                  <a:lnTo>
                    <a:pt x="2511256" y="163548"/>
                  </a:lnTo>
                  <a:lnTo>
                    <a:pt x="2475699" y="161456"/>
                  </a:lnTo>
                  <a:lnTo>
                    <a:pt x="2660053" y="103256"/>
                  </a:lnTo>
                  <a:lnTo>
                    <a:pt x="2613469" y="131280"/>
                  </a:lnTo>
                  <a:close/>
                </a:path>
                <a:path w="3001645" h="2181225">
                  <a:moveTo>
                    <a:pt x="1607585" y="462152"/>
                  </a:moveTo>
                  <a:lnTo>
                    <a:pt x="1053989" y="636921"/>
                  </a:lnTo>
                  <a:lnTo>
                    <a:pt x="1022900" y="633418"/>
                  </a:lnTo>
                  <a:lnTo>
                    <a:pt x="1633274" y="440725"/>
                  </a:lnTo>
                  <a:lnTo>
                    <a:pt x="1607585" y="462152"/>
                  </a:lnTo>
                  <a:close/>
                </a:path>
                <a:path w="3001645" h="2181225">
                  <a:moveTo>
                    <a:pt x="1781764" y="1086375"/>
                  </a:moveTo>
                  <a:lnTo>
                    <a:pt x="1722671" y="1105030"/>
                  </a:lnTo>
                  <a:lnTo>
                    <a:pt x="1718411" y="1093057"/>
                  </a:lnTo>
                  <a:lnTo>
                    <a:pt x="1709999" y="1069077"/>
                  </a:lnTo>
                  <a:lnTo>
                    <a:pt x="1705051" y="1057322"/>
                  </a:lnTo>
                  <a:lnTo>
                    <a:pt x="1699713" y="1045689"/>
                  </a:lnTo>
                  <a:lnTo>
                    <a:pt x="1684488" y="1010542"/>
                  </a:lnTo>
                  <a:lnTo>
                    <a:pt x="1669131" y="975436"/>
                  </a:lnTo>
                  <a:lnTo>
                    <a:pt x="1644779" y="916535"/>
                  </a:lnTo>
                  <a:lnTo>
                    <a:pt x="1628192" y="868500"/>
                  </a:lnTo>
                  <a:lnTo>
                    <a:pt x="1612129" y="820300"/>
                  </a:lnTo>
                  <a:lnTo>
                    <a:pt x="1592440" y="759926"/>
                  </a:lnTo>
                  <a:lnTo>
                    <a:pt x="1576446" y="711704"/>
                  </a:lnTo>
                  <a:lnTo>
                    <a:pt x="1560000" y="663625"/>
                  </a:lnTo>
                  <a:lnTo>
                    <a:pt x="1543222" y="615650"/>
                  </a:lnTo>
                  <a:lnTo>
                    <a:pt x="1530243" y="579794"/>
                  </a:lnTo>
                  <a:lnTo>
                    <a:pt x="1514114" y="531615"/>
                  </a:lnTo>
                  <a:lnTo>
                    <a:pt x="1503175" y="495115"/>
                  </a:lnTo>
                  <a:lnTo>
                    <a:pt x="1562631" y="476344"/>
                  </a:lnTo>
                  <a:lnTo>
                    <a:pt x="1565747" y="488679"/>
                  </a:lnTo>
                  <a:lnTo>
                    <a:pt x="1569071" y="500947"/>
                  </a:lnTo>
                  <a:lnTo>
                    <a:pt x="1572663" y="513131"/>
                  </a:lnTo>
                  <a:lnTo>
                    <a:pt x="1576582" y="525212"/>
                  </a:lnTo>
                  <a:lnTo>
                    <a:pt x="1593033" y="573289"/>
                  </a:lnTo>
                  <a:lnTo>
                    <a:pt x="1622390" y="657246"/>
                  </a:lnTo>
                  <a:lnTo>
                    <a:pt x="1638878" y="705313"/>
                  </a:lnTo>
                  <a:lnTo>
                    <a:pt x="1655136" y="753451"/>
                  </a:lnTo>
                  <a:lnTo>
                    <a:pt x="1667262" y="789577"/>
                  </a:lnTo>
                  <a:lnTo>
                    <a:pt x="1683274" y="837793"/>
                  </a:lnTo>
                  <a:lnTo>
                    <a:pt x="1699960" y="885797"/>
                  </a:lnTo>
                  <a:lnTo>
                    <a:pt x="1717932" y="933394"/>
                  </a:lnTo>
                  <a:lnTo>
                    <a:pt x="1737802" y="980393"/>
                  </a:lnTo>
                  <a:lnTo>
                    <a:pt x="1748684" y="1003593"/>
                  </a:lnTo>
                  <a:lnTo>
                    <a:pt x="1759218" y="1026903"/>
                  </a:lnTo>
                  <a:lnTo>
                    <a:pt x="1772903" y="1062537"/>
                  </a:lnTo>
                  <a:lnTo>
                    <a:pt x="1781764" y="1086375"/>
                  </a:lnTo>
                  <a:close/>
                </a:path>
                <a:path w="3001645" h="2181225">
                  <a:moveTo>
                    <a:pt x="1945" y="1037635"/>
                  </a:moveTo>
                  <a:lnTo>
                    <a:pt x="2009" y="982346"/>
                  </a:lnTo>
                  <a:lnTo>
                    <a:pt x="1945" y="1037635"/>
                  </a:lnTo>
                  <a:close/>
                </a:path>
                <a:path w="3001645" h="2181225">
                  <a:moveTo>
                    <a:pt x="515474" y="1486139"/>
                  </a:moveTo>
                  <a:lnTo>
                    <a:pt x="245606" y="1571336"/>
                  </a:lnTo>
                  <a:lnTo>
                    <a:pt x="235303" y="1534635"/>
                  </a:lnTo>
                  <a:lnTo>
                    <a:pt x="225547" y="1497761"/>
                  </a:lnTo>
                  <a:lnTo>
                    <a:pt x="216272" y="1460736"/>
                  </a:lnTo>
                  <a:lnTo>
                    <a:pt x="207416" y="1423578"/>
                  </a:lnTo>
                  <a:lnTo>
                    <a:pt x="194375" y="1374424"/>
                  </a:lnTo>
                  <a:lnTo>
                    <a:pt x="179250" y="1325927"/>
                  </a:lnTo>
                  <a:lnTo>
                    <a:pt x="162848" y="1277834"/>
                  </a:lnTo>
                  <a:lnTo>
                    <a:pt x="145973" y="1229890"/>
                  </a:lnTo>
                  <a:lnTo>
                    <a:pt x="133255" y="1193951"/>
                  </a:lnTo>
                  <a:lnTo>
                    <a:pt x="118119" y="1145459"/>
                  </a:lnTo>
                  <a:lnTo>
                    <a:pt x="104360" y="1096531"/>
                  </a:lnTo>
                  <a:lnTo>
                    <a:pt x="91172" y="1047423"/>
                  </a:lnTo>
                  <a:lnTo>
                    <a:pt x="77746" y="998390"/>
                  </a:lnTo>
                  <a:lnTo>
                    <a:pt x="67101" y="961797"/>
                  </a:lnTo>
                  <a:lnTo>
                    <a:pt x="124068" y="943813"/>
                  </a:lnTo>
                  <a:lnTo>
                    <a:pt x="127974" y="955897"/>
                  </a:lnTo>
                  <a:lnTo>
                    <a:pt x="139311" y="992272"/>
                  </a:lnTo>
                  <a:lnTo>
                    <a:pt x="156725" y="1053364"/>
                  </a:lnTo>
                  <a:lnTo>
                    <a:pt x="166647" y="1090185"/>
                  </a:lnTo>
                  <a:lnTo>
                    <a:pt x="181636" y="1138724"/>
                  </a:lnTo>
                  <a:lnTo>
                    <a:pt x="197529" y="1186978"/>
                  </a:lnTo>
                  <a:lnTo>
                    <a:pt x="213983" y="1235055"/>
                  </a:lnTo>
                  <a:lnTo>
                    <a:pt x="230656" y="1283063"/>
                  </a:lnTo>
                  <a:lnTo>
                    <a:pt x="245878" y="1331529"/>
                  </a:lnTo>
                  <a:lnTo>
                    <a:pt x="258973" y="1380666"/>
                  </a:lnTo>
                  <a:lnTo>
                    <a:pt x="270946" y="1430157"/>
                  </a:lnTo>
                  <a:lnTo>
                    <a:pt x="278981" y="1467575"/>
                  </a:lnTo>
                  <a:lnTo>
                    <a:pt x="291727" y="1516822"/>
                  </a:lnTo>
                  <a:lnTo>
                    <a:pt x="295400" y="1528980"/>
                  </a:lnTo>
                  <a:lnTo>
                    <a:pt x="299196" y="1541100"/>
                  </a:lnTo>
                  <a:lnTo>
                    <a:pt x="466153" y="1488392"/>
                  </a:lnTo>
                  <a:lnTo>
                    <a:pt x="515474" y="1486139"/>
                  </a:lnTo>
                  <a:close/>
                </a:path>
                <a:path w="3001645" h="2181225">
                  <a:moveTo>
                    <a:pt x="1244" y="1635521"/>
                  </a:moveTo>
                  <a:lnTo>
                    <a:pt x="0" y="1635555"/>
                  </a:lnTo>
                  <a:lnTo>
                    <a:pt x="1945" y="1037635"/>
                  </a:lnTo>
                  <a:lnTo>
                    <a:pt x="1244" y="1635521"/>
                  </a:lnTo>
                  <a:close/>
                </a:path>
                <a:path w="3001645" h="2181225">
                  <a:moveTo>
                    <a:pt x="2277234" y="929956"/>
                  </a:moveTo>
                  <a:lnTo>
                    <a:pt x="1832831" y="1070253"/>
                  </a:lnTo>
                  <a:lnTo>
                    <a:pt x="1923925" y="1028177"/>
                  </a:lnTo>
                  <a:lnTo>
                    <a:pt x="2247204" y="926119"/>
                  </a:lnTo>
                  <a:lnTo>
                    <a:pt x="2277234" y="929956"/>
                  </a:lnTo>
                  <a:close/>
                </a:path>
                <a:path w="3001645" h="2181225">
                  <a:moveTo>
                    <a:pt x="2774173" y="773074"/>
                  </a:moveTo>
                  <a:lnTo>
                    <a:pt x="2432848" y="880829"/>
                  </a:lnTo>
                  <a:lnTo>
                    <a:pt x="2447654" y="862837"/>
                  </a:lnTo>
                  <a:lnTo>
                    <a:pt x="2722869" y="775953"/>
                  </a:lnTo>
                  <a:lnTo>
                    <a:pt x="2774173" y="773074"/>
                  </a:lnTo>
                  <a:close/>
                </a:path>
                <a:path w="3001645" h="2181225">
                  <a:moveTo>
                    <a:pt x="2986019" y="706195"/>
                  </a:moveTo>
                  <a:lnTo>
                    <a:pt x="2917172" y="727930"/>
                  </a:lnTo>
                  <a:lnTo>
                    <a:pt x="2960854" y="700821"/>
                  </a:lnTo>
                  <a:lnTo>
                    <a:pt x="2986019" y="706195"/>
                  </a:lnTo>
                  <a:close/>
                </a:path>
                <a:path w="3001645" h="2181225">
                  <a:moveTo>
                    <a:pt x="3001279" y="754649"/>
                  </a:moveTo>
                  <a:lnTo>
                    <a:pt x="1167" y="1701776"/>
                  </a:lnTo>
                  <a:lnTo>
                    <a:pt x="1244" y="1635521"/>
                  </a:lnTo>
                  <a:lnTo>
                    <a:pt x="46248" y="1634273"/>
                  </a:lnTo>
                  <a:lnTo>
                    <a:pt x="2986019" y="706195"/>
                  </a:lnTo>
                  <a:lnTo>
                    <a:pt x="3000757" y="728178"/>
                  </a:lnTo>
                  <a:lnTo>
                    <a:pt x="3001279" y="754649"/>
                  </a:lnTo>
                  <a:close/>
                </a:path>
                <a:path w="3001645" h="2181225">
                  <a:moveTo>
                    <a:pt x="465158" y="2167916"/>
                  </a:moveTo>
                  <a:lnTo>
                    <a:pt x="424670" y="2180698"/>
                  </a:lnTo>
                  <a:lnTo>
                    <a:pt x="409090" y="2158981"/>
                  </a:lnTo>
                  <a:lnTo>
                    <a:pt x="402483" y="2134431"/>
                  </a:lnTo>
                  <a:lnTo>
                    <a:pt x="396962" y="2109538"/>
                  </a:lnTo>
                  <a:lnTo>
                    <a:pt x="390321" y="2084999"/>
                  </a:lnTo>
                  <a:lnTo>
                    <a:pt x="377365" y="2035818"/>
                  </a:lnTo>
                  <a:lnTo>
                    <a:pt x="363901" y="1986797"/>
                  </a:lnTo>
                  <a:lnTo>
                    <a:pt x="350785" y="1937666"/>
                  </a:lnTo>
                  <a:lnTo>
                    <a:pt x="338875" y="1888155"/>
                  </a:lnTo>
                  <a:lnTo>
                    <a:pt x="326874" y="1838672"/>
                  </a:lnTo>
                  <a:lnTo>
                    <a:pt x="313897" y="1789498"/>
                  </a:lnTo>
                  <a:lnTo>
                    <a:pt x="303716" y="1752758"/>
                  </a:lnTo>
                  <a:lnTo>
                    <a:pt x="288638" y="1704247"/>
                  </a:lnTo>
                  <a:lnTo>
                    <a:pt x="272436" y="1656090"/>
                  </a:lnTo>
                  <a:lnTo>
                    <a:pt x="272234" y="1656154"/>
                  </a:lnTo>
                  <a:lnTo>
                    <a:pt x="264361" y="1632004"/>
                  </a:lnTo>
                  <a:lnTo>
                    <a:pt x="133803" y="1673221"/>
                  </a:lnTo>
                  <a:lnTo>
                    <a:pt x="86458" y="1674850"/>
                  </a:lnTo>
                  <a:lnTo>
                    <a:pt x="318740" y="1601519"/>
                  </a:lnTo>
                  <a:lnTo>
                    <a:pt x="331402" y="1637475"/>
                  </a:lnTo>
                  <a:lnTo>
                    <a:pt x="344018" y="1673446"/>
                  </a:lnTo>
                  <a:lnTo>
                    <a:pt x="356099" y="1709585"/>
                  </a:lnTo>
                  <a:lnTo>
                    <a:pt x="367158" y="1746047"/>
                  </a:lnTo>
                  <a:lnTo>
                    <a:pt x="383649" y="1807430"/>
                  </a:lnTo>
                  <a:lnTo>
                    <a:pt x="410335" y="1918866"/>
                  </a:lnTo>
                  <a:lnTo>
                    <a:pt x="422947" y="1968156"/>
                  </a:lnTo>
                  <a:lnTo>
                    <a:pt x="436654" y="2017100"/>
                  </a:lnTo>
                  <a:lnTo>
                    <a:pt x="446054" y="2054086"/>
                  </a:lnTo>
                  <a:lnTo>
                    <a:pt x="455158" y="2091166"/>
                  </a:lnTo>
                  <a:lnTo>
                    <a:pt x="467976" y="2140390"/>
                  </a:lnTo>
                  <a:lnTo>
                    <a:pt x="465158" y="2167916"/>
                  </a:lnTo>
                  <a:close/>
                </a:path>
                <a:path w="3001645" h="2181225">
                  <a:moveTo>
                    <a:pt x="1937886" y="1729615"/>
                  </a:moveTo>
                  <a:lnTo>
                    <a:pt x="1896909" y="1702598"/>
                  </a:lnTo>
                  <a:lnTo>
                    <a:pt x="1880418" y="1641215"/>
                  </a:lnTo>
                  <a:lnTo>
                    <a:pt x="1862533" y="1566954"/>
                  </a:lnTo>
                  <a:lnTo>
                    <a:pt x="1856550" y="1542207"/>
                  </a:lnTo>
                  <a:lnTo>
                    <a:pt x="1845612" y="1505707"/>
                  </a:lnTo>
                  <a:lnTo>
                    <a:pt x="1833896" y="1469452"/>
                  </a:lnTo>
                  <a:lnTo>
                    <a:pt x="1821754" y="1433332"/>
                  </a:lnTo>
                  <a:lnTo>
                    <a:pt x="1805520" y="1385185"/>
                  </a:lnTo>
                  <a:lnTo>
                    <a:pt x="1797729" y="1361009"/>
                  </a:lnTo>
                  <a:lnTo>
                    <a:pt x="1786209" y="1324693"/>
                  </a:lnTo>
                  <a:lnTo>
                    <a:pt x="1771291" y="1276131"/>
                  </a:lnTo>
                  <a:lnTo>
                    <a:pt x="1757327" y="1227268"/>
                  </a:lnTo>
                  <a:lnTo>
                    <a:pt x="1740504" y="1165990"/>
                  </a:lnTo>
                  <a:lnTo>
                    <a:pt x="521467" y="1550836"/>
                  </a:lnTo>
                  <a:lnTo>
                    <a:pt x="486782" y="1548468"/>
                  </a:lnTo>
                  <a:lnTo>
                    <a:pt x="1796056" y="1135134"/>
                  </a:lnTo>
                  <a:lnTo>
                    <a:pt x="1802820" y="1159635"/>
                  </a:lnTo>
                  <a:lnTo>
                    <a:pt x="1805662" y="1172055"/>
                  </a:lnTo>
                  <a:lnTo>
                    <a:pt x="1812294" y="1196597"/>
                  </a:lnTo>
                  <a:lnTo>
                    <a:pt x="1828685" y="1258012"/>
                  </a:lnTo>
                  <a:lnTo>
                    <a:pt x="1843752" y="1306527"/>
                  </a:lnTo>
                  <a:lnTo>
                    <a:pt x="1859801" y="1354731"/>
                  </a:lnTo>
                  <a:lnTo>
                    <a:pt x="1876303" y="1402793"/>
                  </a:lnTo>
                  <a:lnTo>
                    <a:pt x="1892725" y="1450880"/>
                  </a:lnTo>
                  <a:lnTo>
                    <a:pt x="1907593" y="1499458"/>
                  </a:lnTo>
                  <a:lnTo>
                    <a:pt x="1920551" y="1548638"/>
                  </a:lnTo>
                  <a:lnTo>
                    <a:pt x="1932765" y="1598053"/>
                  </a:lnTo>
                  <a:lnTo>
                    <a:pt x="1941576" y="1635225"/>
                  </a:lnTo>
                  <a:lnTo>
                    <a:pt x="1955796" y="1684008"/>
                  </a:lnTo>
                  <a:lnTo>
                    <a:pt x="1954289" y="1711119"/>
                  </a:lnTo>
                  <a:lnTo>
                    <a:pt x="1937886" y="1729615"/>
                  </a:lnTo>
                  <a:close/>
                </a:path>
                <a:path w="3001645" h="2181225">
                  <a:moveTo>
                    <a:pt x="2578182" y="1527476"/>
                  </a:moveTo>
                  <a:lnTo>
                    <a:pt x="2537575" y="1500342"/>
                  </a:lnTo>
                  <a:lnTo>
                    <a:pt x="2522557" y="1438494"/>
                  </a:lnTo>
                  <a:lnTo>
                    <a:pt x="2514691" y="1401023"/>
                  </a:lnTo>
                  <a:lnTo>
                    <a:pt x="2510795" y="1375618"/>
                  </a:lnTo>
                  <a:lnTo>
                    <a:pt x="2502212" y="1338374"/>
                  </a:lnTo>
                  <a:lnTo>
                    <a:pt x="2492189" y="1301584"/>
                  </a:lnTo>
                  <a:lnTo>
                    <a:pt x="2484740" y="1277300"/>
                  </a:lnTo>
                  <a:lnTo>
                    <a:pt x="2472408" y="1241240"/>
                  </a:lnTo>
                  <a:lnTo>
                    <a:pt x="2455137" y="1193421"/>
                  </a:lnTo>
                  <a:lnTo>
                    <a:pt x="2434336" y="1133399"/>
                  </a:lnTo>
                  <a:lnTo>
                    <a:pt x="2417535" y="1085431"/>
                  </a:lnTo>
                  <a:lnTo>
                    <a:pt x="2400795" y="1037445"/>
                  </a:lnTo>
                  <a:lnTo>
                    <a:pt x="2379997" y="977421"/>
                  </a:lnTo>
                  <a:lnTo>
                    <a:pt x="2376107" y="965331"/>
                  </a:lnTo>
                  <a:lnTo>
                    <a:pt x="2328238" y="980444"/>
                  </a:lnTo>
                  <a:lnTo>
                    <a:pt x="2276679" y="983403"/>
                  </a:lnTo>
                  <a:lnTo>
                    <a:pt x="2436565" y="932927"/>
                  </a:lnTo>
                  <a:lnTo>
                    <a:pt x="2435155" y="946690"/>
                  </a:lnTo>
                  <a:lnTo>
                    <a:pt x="2451795" y="994708"/>
                  </a:lnTo>
                  <a:lnTo>
                    <a:pt x="2459946" y="1018771"/>
                  </a:lnTo>
                  <a:lnTo>
                    <a:pt x="2476664" y="1066764"/>
                  </a:lnTo>
                  <a:lnTo>
                    <a:pt x="2510390" y="1162660"/>
                  </a:lnTo>
                  <a:lnTo>
                    <a:pt x="2527164" y="1210636"/>
                  </a:lnTo>
                  <a:lnTo>
                    <a:pt x="2543724" y="1258679"/>
                  </a:lnTo>
                  <a:lnTo>
                    <a:pt x="2554295" y="1295295"/>
                  </a:lnTo>
                  <a:lnTo>
                    <a:pt x="2565845" y="1344921"/>
                  </a:lnTo>
                  <a:lnTo>
                    <a:pt x="2576236" y="1394912"/>
                  </a:lnTo>
                  <a:lnTo>
                    <a:pt x="2587154" y="1444736"/>
                  </a:lnTo>
                  <a:lnTo>
                    <a:pt x="2596462" y="1481751"/>
                  </a:lnTo>
                  <a:lnTo>
                    <a:pt x="2594678" y="1508950"/>
                  </a:lnTo>
                  <a:lnTo>
                    <a:pt x="2578182" y="1527476"/>
                  </a:lnTo>
                  <a:close/>
                </a:path>
                <a:path w="3001645" h="2181225">
                  <a:moveTo>
                    <a:pt x="1226008" y="1954353"/>
                  </a:moveTo>
                  <a:lnTo>
                    <a:pt x="1201809" y="1948675"/>
                  </a:lnTo>
                  <a:lnTo>
                    <a:pt x="1184562" y="1927484"/>
                  </a:lnTo>
                  <a:lnTo>
                    <a:pt x="1175807" y="1903612"/>
                  </a:lnTo>
                  <a:lnTo>
                    <a:pt x="1162503" y="1867859"/>
                  </a:lnTo>
                  <a:lnTo>
                    <a:pt x="1135192" y="1796574"/>
                  </a:lnTo>
                  <a:lnTo>
                    <a:pt x="1125937" y="1772860"/>
                  </a:lnTo>
                  <a:lnTo>
                    <a:pt x="1113317" y="1736890"/>
                  </a:lnTo>
                  <a:lnTo>
                    <a:pt x="1100516" y="1700978"/>
                  </a:lnTo>
                  <a:lnTo>
                    <a:pt x="1086893" y="1665325"/>
                  </a:lnTo>
                  <a:lnTo>
                    <a:pt x="1072048" y="1630058"/>
                  </a:lnTo>
                  <a:lnTo>
                    <a:pt x="1053961" y="1582497"/>
                  </a:lnTo>
                  <a:lnTo>
                    <a:pt x="1036325" y="1534793"/>
                  </a:lnTo>
                  <a:lnTo>
                    <a:pt x="1022837" y="1499098"/>
                  </a:lnTo>
                  <a:lnTo>
                    <a:pt x="1005722" y="1451230"/>
                  </a:lnTo>
                  <a:lnTo>
                    <a:pt x="988568" y="1403374"/>
                  </a:lnTo>
                  <a:lnTo>
                    <a:pt x="1047335" y="1384821"/>
                  </a:lnTo>
                  <a:lnTo>
                    <a:pt x="1051804" y="1396728"/>
                  </a:lnTo>
                  <a:lnTo>
                    <a:pt x="1069180" y="1444514"/>
                  </a:lnTo>
                  <a:lnTo>
                    <a:pt x="1089964" y="1504542"/>
                  </a:lnTo>
                  <a:lnTo>
                    <a:pt x="1102307" y="1540599"/>
                  </a:lnTo>
                  <a:lnTo>
                    <a:pt x="1111536" y="1564321"/>
                  </a:lnTo>
                  <a:lnTo>
                    <a:pt x="1125279" y="1599936"/>
                  </a:lnTo>
                  <a:lnTo>
                    <a:pt x="1135564" y="1623324"/>
                  </a:lnTo>
                  <a:lnTo>
                    <a:pt x="1145795" y="1646730"/>
                  </a:lnTo>
                  <a:lnTo>
                    <a:pt x="1159376" y="1682396"/>
                  </a:lnTo>
                  <a:lnTo>
                    <a:pt x="1177554" y="1729929"/>
                  </a:lnTo>
                  <a:lnTo>
                    <a:pt x="1195628" y="1777494"/>
                  </a:lnTo>
                  <a:lnTo>
                    <a:pt x="1213403" y="1825154"/>
                  </a:lnTo>
                  <a:lnTo>
                    <a:pt x="1226859" y="1860860"/>
                  </a:lnTo>
                  <a:lnTo>
                    <a:pt x="1243449" y="1908894"/>
                  </a:lnTo>
                  <a:lnTo>
                    <a:pt x="1242294" y="1935894"/>
                  </a:lnTo>
                  <a:lnTo>
                    <a:pt x="1226008" y="1954353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93328" y="1117789"/>
              <a:ext cx="9525000" cy="2856230"/>
            </a:xfrm>
            <a:custGeom>
              <a:avLst/>
              <a:gdLst/>
              <a:ahLst/>
              <a:cxnLst/>
              <a:rect l="l" t="t" r="r" b="b"/>
              <a:pathLst>
                <a:path w="9525000" h="2856229">
                  <a:moveTo>
                    <a:pt x="355396" y="2835059"/>
                  </a:moveTo>
                  <a:lnTo>
                    <a:pt x="352425" y="2828671"/>
                  </a:lnTo>
                  <a:lnTo>
                    <a:pt x="350532" y="2815056"/>
                  </a:lnTo>
                  <a:lnTo>
                    <a:pt x="348881" y="2808351"/>
                  </a:lnTo>
                  <a:lnTo>
                    <a:pt x="348259" y="2800896"/>
                  </a:lnTo>
                  <a:lnTo>
                    <a:pt x="347891" y="2798191"/>
                  </a:lnTo>
                  <a:lnTo>
                    <a:pt x="347459" y="2795384"/>
                  </a:lnTo>
                  <a:lnTo>
                    <a:pt x="346862" y="2790164"/>
                  </a:lnTo>
                  <a:lnTo>
                    <a:pt x="346557" y="2787548"/>
                  </a:lnTo>
                  <a:lnTo>
                    <a:pt x="348488" y="2781490"/>
                  </a:lnTo>
                  <a:lnTo>
                    <a:pt x="340677" y="2779280"/>
                  </a:lnTo>
                  <a:lnTo>
                    <a:pt x="338861" y="2778899"/>
                  </a:lnTo>
                  <a:lnTo>
                    <a:pt x="337108" y="2774251"/>
                  </a:lnTo>
                  <a:lnTo>
                    <a:pt x="337019" y="2769743"/>
                  </a:lnTo>
                  <a:lnTo>
                    <a:pt x="339293" y="2768549"/>
                  </a:lnTo>
                  <a:lnTo>
                    <a:pt x="341223" y="2766885"/>
                  </a:lnTo>
                  <a:lnTo>
                    <a:pt x="339763" y="2764840"/>
                  </a:lnTo>
                  <a:lnTo>
                    <a:pt x="338543" y="2758744"/>
                  </a:lnTo>
                  <a:lnTo>
                    <a:pt x="335356" y="2745498"/>
                  </a:lnTo>
                  <a:lnTo>
                    <a:pt x="324383" y="2721279"/>
                  </a:lnTo>
                  <a:lnTo>
                    <a:pt x="127114" y="2443797"/>
                  </a:lnTo>
                  <a:lnTo>
                    <a:pt x="127076" y="2441549"/>
                  </a:lnTo>
                  <a:lnTo>
                    <a:pt x="127076" y="2439352"/>
                  </a:lnTo>
                  <a:lnTo>
                    <a:pt x="130200" y="2439365"/>
                  </a:lnTo>
                  <a:lnTo>
                    <a:pt x="131991" y="2439695"/>
                  </a:lnTo>
                  <a:lnTo>
                    <a:pt x="133921" y="2440216"/>
                  </a:lnTo>
                  <a:lnTo>
                    <a:pt x="134226" y="2442832"/>
                  </a:lnTo>
                  <a:lnTo>
                    <a:pt x="134327" y="2445169"/>
                  </a:lnTo>
                  <a:lnTo>
                    <a:pt x="131927" y="2446172"/>
                  </a:lnTo>
                  <a:lnTo>
                    <a:pt x="128879" y="2446274"/>
                  </a:lnTo>
                  <a:lnTo>
                    <a:pt x="324383" y="2721279"/>
                  </a:lnTo>
                  <a:lnTo>
                    <a:pt x="320027" y="2708579"/>
                  </a:lnTo>
                  <a:lnTo>
                    <a:pt x="317195" y="2698026"/>
                  </a:lnTo>
                  <a:lnTo>
                    <a:pt x="313194" y="2688005"/>
                  </a:lnTo>
                  <a:lnTo>
                    <a:pt x="308102" y="2678646"/>
                  </a:lnTo>
                  <a:lnTo>
                    <a:pt x="304076" y="2668613"/>
                  </a:lnTo>
                  <a:lnTo>
                    <a:pt x="292493" y="2634767"/>
                  </a:lnTo>
                  <a:lnTo>
                    <a:pt x="291896" y="2631744"/>
                  </a:lnTo>
                  <a:lnTo>
                    <a:pt x="288963" y="2629814"/>
                  </a:lnTo>
                  <a:lnTo>
                    <a:pt x="287921" y="2628354"/>
                  </a:lnTo>
                  <a:lnTo>
                    <a:pt x="286486" y="2619756"/>
                  </a:lnTo>
                  <a:lnTo>
                    <a:pt x="284543" y="2612644"/>
                  </a:lnTo>
                  <a:lnTo>
                    <a:pt x="283654" y="2609189"/>
                  </a:lnTo>
                  <a:lnTo>
                    <a:pt x="280974" y="2598851"/>
                  </a:lnTo>
                  <a:lnTo>
                    <a:pt x="278231" y="2592794"/>
                  </a:lnTo>
                  <a:lnTo>
                    <a:pt x="142087" y="2401290"/>
                  </a:lnTo>
                  <a:lnTo>
                    <a:pt x="144322" y="2397861"/>
                  </a:lnTo>
                  <a:lnTo>
                    <a:pt x="131483" y="2379802"/>
                  </a:lnTo>
                  <a:lnTo>
                    <a:pt x="131483" y="2425839"/>
                  </a:lnTo>
                  <a:lnTo>
                    <a:pt x="128041" y="2434145"/>
                  </a:lnTo>
                  <a:lnTo>
                    <a:pt x="119697" y="2422398"/>
                  </a:lnTo>
                  <a:lnTo>
                    <a:pt x="119354" y="2419743"/>
                  </a:lnTo>
                  <a:lnTo>
                    <a:pt x="121119" y="2420023"/>
                  </a:lnTo>
                  <a:lnTo>
                    <a:pt x="122567" y="2419858"/>
                  </a:lnTo>
                  <a:lnTo>
                    <a:pt x="126555" y="2418892"/>
                  </a:lnTo>
                  <a:lnTo>
                    <a:pt x="129641" y="2416670"/>
                  </a:lnTo>
                  <a:lnTo>
                    <a:pt x="131483" y="2425839"/>
                  </a:lnTo>
                  <a:lnTo>
                    <a:pt x="131483" y="2379802"/>
                  </a:lnTo>
                  <a:lnTo>
                    <a:pt x="91617" y="2323731"/>
                  </a:lnTo>
                  <a:lnTo>
                    <a:pt x="91617" y="2339073"/>
                  </a:lnTo>
                  <a:lnTo>
                    <a:pt x="90881" y="2342413"/>
                  </a:lnTo>
                  <a:lnTo>
                    <a:pt x="90335" y="2348217"/>
                  </a:lnTo>
                  <a:lnTo>
                    <a:pt x="87172" y="2348153"/>
                  </a:lnTo>
                  <a:lnTo>
                    <a:pt x="87998" y="2344928"/>
                  </a:lnTo>
                  <a:lnTo>
                    <a:pt x="89458" y="2338222"/>
                  </a:lnTo>
                  <a:lnTo>
                    <a:pt x="91465" y="2338844"/>
                  </a:lnTo>
                  <a:lnTo>
                    <a:pt x="91617" y="2339073"/>
                  </a:lnTo>
                  <a:lnTo>
                    <a:pt x="91617" y="2323731"/>
                  </a:lnTo>
                  <a:lnTo>
                    <a:pt x="27876" y="2234069"/>
                  </a:lnTo>
                  <a:lnTo>
                    <a:pt x="27393" y="2231199"/>
                  </a:lnTo>
                  <a:lnTo>
                    <a:pt x="25234" y="2228151"/>
                  </a:lnTo>
                  <a:lnTo>
                    <a:pt x="27063" y="2226335"/>
                  </a:lnTo>
                  <a:lnTo>
                    <a:pt x="28879" y="2224519"/>
                  </a:lnTo>
                  <a:lnTo>
                    <a:pt x="33439" y="2230945"/>
                  </a:lnTo>
                  <a:lnTo>
                    <a:pt x="34963" y="2235263"/>
                  </a:lnTo>
                  <a:lnTo>
                    <a:pt x="33096" y="2237016"/>
                  </a:lnTo>
                  <a:lnTo>
                    <a:pt x="32372" y="2238197"/>
                  </a:lnTo>
                  <a:lnTo>
                    <a:pt x="31724" y="2237295"/>
                  </a:lnTo>
                  <a:lnTo>
                    <a:pt x="30048" y="2237117"/>
                  </a:lnTo>
                  <a:lnTo>
                    <a:pt x="134340" y="2383815"/>
                  </a:lnTo>
                  <a:lnTo>
                    <a:pt x="134962" y="2375928"/>
                  </a:lnTo>
                  <a:lnTo>
                    <a:pt x="135280" y="2371991"/>
                  </a:lnTo>
                  <a:lnTo>
                    <a:pt x="139484" y="2375700"/>
                  </a:lnTo>
                  <a:lnTo>
                    <a:pt x="139103" y="2379561"/>
                  </a:lnTo>
                  <a:lnTo>
                    <a:pt x="134340" y="2383815"/>
                  </a:lnTo>
                  <a:lnTo>
                    <a:pt x="144322" y="2397861"/>
                  </a:lnTo>
                  <a:lnTo>
                    <a:pt x="145465" y="2397290"/>
                  </a:lnTo>
                  <a:lnTo>
                    <a:pt x="147231" y="2397569"/>
                  </a:lnTo>
                  <a:lnTo>
                    <a:pt x="147980" y="2398636"/>
                  </a:lnTo>
                  <a:lnTo>
                    <a:pt x="148780" y="2401938"/>
                  </a:lnTo>
                  <a:lnTo>
                    <a:pt x="148983" y="2404427"/>
                  </a:lnTo>
                  <a:lnTo>
                    <a:pt x="148424" y="2408009"/>
                  </a:lnTo>
                  <a:lnTo>
                    <a:pt x="145808" y="2406523"/>
                  </a:lnTo>
                  <a:lnTo>
                    <a:pt x="278231" y="2592794"/>
                  </a:lnTo>
                  <a:lnTo>
                    <a:pt x="275691" y="2587040"/>
                  </a:lnTo>
                  <a:lnTo>
                    <a:pt x="274180" y="2580525"/>
                  </a:lnTo>
                  <a:lnTo>
                    <a:pt x="271500" y="2572372"/>
                  </a:lnTo>
                  <a:lnTo>
                    <a:pt x="270154" y="2568295"/>
                  </a:lnTo>
                  <a:lnTo>
                    <a:pt x="268643" y="2561780"/>
                  </a:lnTo>
                  <a:lnTo>
                    <a:pt x="265912" y="2553551"/>
                  </a:lnTo>
                  <a:lnTo>
                    <a:pt x="261797" y="2541193"/>
                  </a:lnTo>
                  <a:lnTo>
                    <a:pt x="253580" y="2516479"/>
                  </a:lnTo>
                  <a:lnTo>
                    <a:pt x="252209" y="2512352"/>
                  </a:lnTo>
                  <a:lnTo>
                    <a:pt x="248627" y="2502941"/>
                  </a:lnTo>
                  <a:lnTo>
                    <a:pt x="242531" y="2483396"/>
                  </a:lnTo>
                  <a:lnTo>
                    <a:pt x="239991" y="2473248"/>
                  </a:lnTo>
                  <a:lnTo>
                    <a:pt x="234708" y="2461437"/>
                  </a:lnTo>
                  <a:lnTo>
                    <a:pt x="233184" y="2454922"/>
                  </a:lnTo>
                  <a:lnTo>
                    <a:pt x="226161" y="2431872"/>
                  </a:lnTo>
                  <a:lnTo>
                    <a:pt x="224015" y="2422283"/>
                  </a:lnTo>
                  <a:lnTo>
                    <a:pt x="223075" y="2420975"/>
                  </a:lnTo>
                  <a:lnTo>
                    <a:pt x="220319" y="2412695"/>
                  </a:lnTo>
                  <a:lnTo>
                    <a:pt x="218351" y="2407729"/>
                  </a:lnTo>
                  <a:lnTo>
                    <a:pt x="218414" y="2405646"/>
                  </a:lnTo>
                  <a:lnTo>
                    <a:pt x="215760" y="2397518"/>
                  </a:lnTo>
                  <a:lnTo>
                    <a:pt x="213080" y="2391562"/>
                  </a:lnTo>
                  <a:lnTo>
                    <a:pt x="207721" y="2377440"/>
                  </a:lnTo>
                  <a:lnTo>
                    <a:pt x="201269" y="2361806"/>
                  </a:lnTo>
                  <a:lnTo>
                    <a:pt x="199999" y="2357805"/>
                  </a:lnTo>
                  <a:lnTo>
                    <a:pt x="197434" y="2349830"/>
                  </a:lnTo>
                  <a:lnTo>
                    <a:pt x="195224" y="2346718"/>
                  </a:lnTo>
                  <a:lnTo>
                    <a:pt x="186474" y="2327846"/>
                  </a:lnTo>
                  <a:lnTo>
                    <a:pt x="185102" y="2323719"/>
                  </a:lnTo>
                  <a:lnTo>
                    <a:pt x="183730" y="2319591"/>
                  </a:lnTo>
                  <a:lnTo>
                    <a:pt x="179959" y="2312085"/>
                  </a:lnTo>
                  <a:lnTo>
                    <a:pt x="177761" y="2304618"/>
                  </a:lnTo>
                  <a:lnTo>
                    <a:pt x="171170" y="2299728"/>
                  </a:lnTo>
                  <a:lnTo>
                    <a:pt x="170789" y="2296998"/>
                  </a:lnTo>
                  <a:lnTo>
                    <a:pt x="170027" y="2291550"/>
                  </a:lnTo>
                  <a:lnTo>
                    <a:pt x="169646" y="2288819"/>
                  </a:lnTo>
                  <a:lnTo>
                    <a:pt x="161671" y="2279802"/>
                  </a:lnTo>
                  <a:lnTo>
                    <a:pt x="159766" y="2274925"/>
                  </a:lnTo>
                  <a:lnTo>
                    <a:pt x="158521" y="2268791"/>
                  </a:lnTo>
                  <a:lnTo>
                    <a:pt x="156768" y="2268524"/>
                  </a:lnTo>
                  <a:lnTo>
                    <a:pt x="153847" y="2266594"/>
                  </a:lnTo>
                  <a:lnTo>
                    <a:pt x="150380" y="2266099"/>
                  </a:lnTo>
                  <a:lnTo>
                    <a:pt x="147942" y="2264854"/>
                  </a:lnTo>
                  <a:lnTo>
                    <a:pt x="149910" y="2263254"/>
                  </a:lnTo>
                  <a:lnTo>
                    <a:pt x="149593" y="2260612"/>
                  </a:lnTo>
                  <a:lnTo>
                    <a:pt x="150355" y="2257285"/>
                  </a:lnTo>
                  <a:lnTo>
                    <a:pt x="137248" y="2238857"/>
                  </a:lnTo>
                  <a:lnTo>
                    <a:pt x="126098" y="2242896"/>
                  </a:lnTo>
                  <a:lnTo>
                    <a:pt x="127254" y="2235758"/>
                  </a:lnTo>
                  <a:lnTo>
                    <a:pt x="131660" y="2239784"/>
                  </a:lnTo>
                  <a:lnTo>
                    <a:pt x="134505" y="2237194"/>
                  </a:lnTo>
                  <a:lnTo>
                    <a:pt x="134353" y="2230399"/>
                  </a:lnTo>
                  <a:lnTo>
                    <a:pt x="134086" y="2227846"/>
                  </a:lnTo>
                  <a:lnTo>
                    <a:pt x="86093" y="2160320"/>
                  </a:lnTo>
                  <a:lnTo>
                    <a:pt x="82118" y="2159127"/>
                  </a:lnTo>
                  <a:lnTo>
                    <a:pt x="82118" y="2161311"/>
                  </a:lnTo>
                  <a:lnTo>
                    <a:pt x="82080" y="2163445"/>
                  </a:lnTo>
                  <a:lnTo>
                    <a:pt x="82778" y="2166620"/>
                  </a:lnTo>
                  <a:lnTo>
                    <a:pt x="84289" y="2168753"/>
                  </a:lnTo>
                  <a:lnTo>
                    <a:pt x="78397" y="2167026"/>
                  </a:lnTo>
                  <a:lnTo>
                    <a:pt x="71348" y="2168093"/>
                  </a:lnTo>
                  <a:lnTo>
                    <a:pt x="70129" y="2168550"/>
                  </a:lnTo>
                  <a:lnTo>
                    <a:pt x="145567" y="2274671"/>
                  </a:lnTo>
                  <a:lnTo>
                    <a:pt x="146926" y="2272207"/>
                  </a:lnTo>
                  <a:lnTo>
                    <a:pt x="150825" y="2275497"/>
                  </a:lnTo>
                  <a:lnTo>
                    <a:pt x="150215" y="2276830"/>
                  </a:lnTo>
                  <a:lnTo>
                    <a:pt x="148590" y="2278926"/>
                  </a:lnTo>
                  <a:lnTo>
                    <a:pt x="146951" y="2280996"/>
                  </a:lnTo>
                  <a:lnTo>
                    <a:pt x="143852" y="2278837"/>
                  </a:lnTo>
                  <a:lnTo>
                    <a:pt x="144195" y="2277122"/>
                  </a:lnTo>
                  <a:lnTo>
                    <a:pt x="145567" y="2274671"/>
                  </a:lnTo>
                  <a:lnTo>
                    <a:pt x="130848" y="2253970"/>
                  </a:lnTo>
                  <a:lnTo>
                    <a:pt x="130848" y="2359177"/>
                  </a:lnTo>
                  <a:lnTo>
                    <a:pt x="127101" y="2364867"/>
                  </a:lnTo>
                  <a:lnTo>
                    <a:pt x="125476" y="2360396"/>
                  </a:lnTo>
                  <a:lnTo>
                    <a:pt x="122250" y="2351468"/>
                  </a:lnTo>
                  <a:lnTo>
                    <a:pt x="127330" y="2354237"/>
                  </a:lnTo>
                  <a:lnTo>
                    <a:pt x="129882" y="2355621"/>
                  </a:lnTo>
                  <a:lnTo>
                    <a:pt x="130848" y="2359177"/>
                  </a:lnTo>
                  <a:lnTo>
                    <a:pt x="130848" y="2253970"/>
                  </a:lnTo>
                  <a:lnTo>
                    <a:pt x="109943" y="2224570"/>
                  </a:lnTo>
                  <a:lnTo>
                    <a:pt x="109943" y="2318816"/>
                  </a:lnTo>
                  <a:lnTo>
                    <a:pt x="101498" y="2317889"/>
                  </a:lnTo>
                  <a:lnTo>
                    <a:pt x="102069" y="2314308"/>
                  </a:lnTo>
                  <a:lnTo>
                    <a:pt x="103632" y="2309939"/>
                  </a:lnTo>
                  <a:lnTo>
                    <a:pt x="106045" y="2308936"/>
                  </a:lnTo>
                  <a:lnTo>
                    <a:pt x="109943" y="2318816"/>
                  </a:lnTo>
                  <a:lnTo>
                    <a:pt x="109943" y="2224570"/>
                  </a:lnTo>
                  <a:lnTo>
                    <a:pt x="68605" y="2166416"/>
                  </a:lnTo>
                  <a:lnTo>
                    <a:pt x="69189" y="2165045"/>
                  </a:lnTo>
                  <a:lnTo>
                    <a:pt x="69824" y="2163749"/>
                  </a:lnTo>
                  <a:lnTo>
                    <a:pt x="71869" y="2162238"/>
                  </a:lnTo>
                  <a:lnTo>
                    <a:pt x="72847" y="2161425"/>
                  </a:lnTo>
                  <a:lnTo>
                    <a:pt x="68656" y="2162098"/>
                  </a:lnTo>
                  <a:lnTo>
                    <a:pt x="67030" y="2162022"/>
                  </a:lnTo>
                  <a:lnTo>
                    <a:pt x="57899" y="2160117"/>
                  </a:lnTo>
                  <a:lnTo>
                    <a:pt x="53225" y="2162327"/>
                  </a:lnTo>
                  <a:lnTo>
                    <a:pt x="51371" y="2177237"/>
                  </a:lnTo>
                  <a:lnTo>
                    <a:pt x="52209" y="2185009"/>
                  </a:lnTo>
                  <a:lnTo>
                    <a:pt x="52146" y="2193683"/>
                  </a:lnTo>
                  <a:lnTo>
                    <a:pt x="52768" y="2194547"/>
                  </a:lnTo>
                  <a:lnTo>
                    <a:pt x="54394" y="2201227"/>
                  </a:lnTo>
                  <a:lnTo>
                    <a:pt x="54203" y="2207526"/>
                  </a:lnTo>
                  <a:lnTo>
                    <a:pt x="51689" y="2212759"/>
                  </a:lnTo>
                  <a:lnTo>
                    <a:pt x="48196" y="2212225"/>
                  </a:lnTo>
                  <a:lnTo>
                    <a:pt x="46050" y="2211413"/>
                  </a:lnTo>
                  <a:lnTo>
                    <a:pt x="41960" y="2210028"/>
                  </a:lnTo>
                  <a:lnTo>
                    <a:pt x="38989" y="2210244"/>
                  </a:lnTo>
                  <a:lnTo>
                    <a:pt x="30530" y="2209292"/>
                  </a:lnTo>
                  <a:lnTo>
                    <a:pt x="28600" y="2210968"/>
                  </a:lnTo>
                  <a:lnTo>
                    <a:pt x="31280" y="2221306"/>
                  </a:lnTo>
                  <a:lnTo>
                    <a:pt x="28943" y="2222398"/>
                  </a:lnTo>
                  <a:lnTo>
                    <a:pt x="25006" y="2223452"/>
                  </a:lnTo>
                  <a:lnTo>
                    <a:pt x="22834" y="2218207"/>
                  </a:lnTo>
                  <a:lnTo>
                    <a:pt x="19761" y="2213876"/>
                  </a:lnTo>
                  <a:lnTo>
                    <a:pt x="17094" y="2207933"/>
                  </a:lnTo>
                  <a:lnTo>
                    <a:pt x="16332" y="2206866"/>
                  </a:lnTo>
                  <a:lnTo>
                    <a:pt x="11887" y="2204999"/>
                  </a:lnTo>
                  <a:lnTo>
                    <a:pt x="9093" y="2203246"/>
                  </a:lnTo>
                  <a:lnTo>
                    <a:pt x="2743" y="2200897"/>
                  </a:lnTo>
                  <a:lnTo>
                    <a:pt x="736" y="2200275"/>
                  </a:lnTo>
                  <a:lnTo>
                    <a:pt x="0" y="2207996"/>
                  </a:lnTo>
                  <a:lnTo>
                    <a:pt x="1003" y="2211603"/>
                  </a:lnTo>
                  <a:lnTo>
                    <a:pt x="4470" y="2220861"/>
                  </a:lnTo>
                  <a:lnTo>
                    <a:pt x="9182" y="2225306"/>
                  </a:lnTo>
                  <a:lnTo>
                    <a:pt x="13614" y="2238121"/>
                  </a:lnTo>
                  <a:lnTo>
                    <a:pt x="14312" y="2245664"/>
                  </a:lnTo>
                  <a:lnTo>
                    <a:pt x="20942" y="2250617"/>
                  </a:lnTo>
                  <a:lnTo>
                    <a:pt x="21120" y="2250884"/>
                  </a:lnTo>
                  <a:lnTo>
                    <a:pt x="23101" y="2255837"/>
                  </a:lnTo>
                  <a:lnTo>
                    <a:pt x="23914" y="2261362"/>
                  </a:lnTo>
                  <a:lnTo>
                    <a:pt x="28765" y="2272563"/>
                  </a:lnTo>
                  <a:lnTo>
                    <a:pt x="36766" y="2290407"/>
                  </a:lnTo>
                  <a:lnTo>
                    <a:pt x="39878" y="2294788"/>
                  </a:lnTo>
                  <a:lnTo>
                    <a:pt x="44107" y="2302929"/>
                  </a:lnTo>
                  <a:lnTo>
                    <a:pt x="45275" y="2306751"/>
                  </a:lnTo>
                  <a:lnTo>
                    <a:pt x="48958" y="2311933"/>
                  </a:lnTo>
                  <a:lnTo>
                    <a:pt x="107772" y="2394661"/>
                  </a:lnTo>
                  <a:lnTo>
                    <a:pt x="104203" y="2387460"/>
                  </a:lnTo>
                  <a:lnTo>
                    <a:pt x="101511" y="2381478"/>
                  </a:lnTo>
                  <a:lnTo>
                    <a:pt x="97561" y="2373731"/>
                  </a:lnTo>
                  <a:lnTo>
                    <a:pt x="97396" y="2371306"/>
                  </a:lnTo>
                  <a:lnTo>
                    <a:pt x="97028" y="2368600"/>
                  </a:lnTo>
                  <a:lnTo>
                    <a:pt x="93472" y="2363597"/>
                  </a:lnTo>
                  <a:lnTo>
                    <a:pt x="94145" y="2362352"/>
                  </a:lnTo>
                  <a:lnTo>
                    <a:pt x="95580" y="2359990"/>
                  </a:lnTo>
                  <a:lnTo>
                    <a:pt x="93281" y="2358948"/>
                  </a:lnTo>
                  <a:lnTo>
                    <a:pt x="90728" y="2357539"/>
                  </a:lnTo>
                  <a:lnTo>
                    <a:pt x="89954" y="2354249"/>
                  </a:lnTo>
                  <a:lnTo>
                    <a:pt x="90741" y="2353170"/>
                  </a:lnTo>
                  <a:lnTo>
                    <a:pt x="92316" y="2350998"/>
                  </a:lnTo>
                  <a:lnTo>
                    <a:pt x="93205" y="2347887"/>
                  </a:lnTo>
                  <a:lnTo>
                    <a:pt x="98666" y="2355583"/>
                  </a:lnTo>
                  <a:lnTo>
                    <a:pt x="100825" y="2360777"/>
                  </a:lnTo>
                  <a:lnTo>
                    <a:pt x="101282" y="2363622"/>
                  </a:lnTo>
                  <a:lnTo>
                    <a:pt x="98234" y="2365908"/>
                  </a:lnTo>
                  <a:lnTo>
                    <a:pt x="96139" y="2365146"/>
                  </a:lnTo>
                  <a:lnTo>
                    <a:pt x="94513" y="2365057"/>
                  </a:lnTo>
                  <a:lnTo>
                    <a:pt x="97028" y="2368600"/>
                  </a:lnTo>
                  <a:lnTo>
                    <a:pt x="105968" y="2365857"/>
                  </a:lnTo>
                  <a:lnTo>
                    <a:pt x="106083" y="2366010"/>
                  </a:lnTo>
                  <a:lnTo>
                    <a:pt x="107226" y="2374163"/>
                  </a:lnTo>
                  <a:lnTo>
                    <a:pt x="107518" y="2374595"/>
                  </a:lnTo>
                  <a:lnTo>
                    <a:pt x="106768" y="2375725"/>
                  </a:lnTo>
                  <a:lnTo>
                    <a:pt x="117868" y="2395715"/>
                  </a:lnTo>
                  <a:lnTo>
                    <a:pt x="121107" y="2402459"/>
                  </a:lnTo>
                  <a:lnTo>
                    <a:pt x="122364" y="2406421"/>
                  </a:lnTo>
                  <a:lnTo>
                    <a:pt x="124561" y="2409545"/>
                  </a:lnTo>
                  <a:lnTo>
                    <a:pt x="118973" y="2419197"/>
                  </a:lnTo>
                  <a:lnTo>
                    <a:pt x="117843" y="2417597"/>
                  </a:lnTo>
                  <a:lnTo>
                    <a:pt x="113753" y="2414041"/>
                  </a:lnTo>
                  <a:lnTo>
                    <a:pt x="113436" y="2411399"/>
                  </a:lnTo>
                  <a:lnTo>
                    <a:pt x="116395" y="2404605"/>
                  </a:lnTo>
                  <a:lnTo>
                    <a:pt x="112369" y="2401138"/>
                  </a:lnTo>
                  <a:lnTo>
                    <a:pt x="48958" y="2311933"/>
                  </a:lnTo>
                  <a:lnTo>
                    <a:pt x="49377" y="2314714"/>
                  </a:lnTo>
                  <a:lnTo>
                    <a:pt x="55575" y="2327821"/>
                  </a:lnTo>
                  <a:lnTo>
                    <a:pt x="72669" y="2358440"/>
                  </a:lnTo>
                  <a:lnTo>
                    <a:pt x="76200" y="2365603"/>
                  </a:lnTo>
                  <a:lnTo>
                    <a:pt x="78638" y="2373401"/>
                  </a:lnTo>
                  <a:lnTo>
                    <a:pt x="85064" y="2386838"/>
                  </a:lnTo>
                  <a:lnTo>
                    <a:pt x="89065" y="2392464"/>
                  </a:lnTo>
                  <a:lnTo>
                    <a:pt x="90906" y="2399423"/>
                  </a:lnTo>
                  <a:lnTo>
                    <a:pt x="93218" y="2404884"/>
                  </a:lnTo>
                  <a:lnTo>
                    <a:pt x="94361" y="2410866"/>
                  </a:lnTo>
                  <a:lnTo>
                    <a:pt x="98818" y="2419337"/>
                  </a:lnTo>
                  <a:lnTo>
                    <a:pt x="101155" y="2422626"/>
                  </a:lnTo>
                  <a:lnTo>
                    <a:pt x="103695" y="2428392"/>
                  </a:lnTo>
                  <a:lnTo>
                    <a:pt x="103873" y="2430830"/>
                  </a:lnTo>
                  <a:lnTo>
                    <a:pt x="108013" y="2443238"/>
                  </a:lnTo>
                  <a:lnTo>
                    <a:pt x="111823" y="2452967"/>
                  </a:lnTo>
                  <a:lnTo>
                    <a:pt x="116662" y="2461971"/>
                  </a:lnTo>
                  <a:lnTo>
                    <a:pt x="120497" y="2471737"/>
                  </a:lnTo>
                  <a:lnTo>
                    <a:pt x="123431" y="2480259"/>
                  </a:lnTo>
                  <a:lnTo>
                    <a:pt x="127419" y="2488057"/>
                  </a:lnTo>
                  <a:lnTo>
                    <a:pt x="130378" y="2496604"/>
                  </a:lnTo>
                  <a:lnTo>
                    <a:pt x="134353" y="2504389"/>
                  </a:lnTo>
                  <a:lnTo>
                    <a:pt x="136461" y="2511742"/>
                  </a:lnTo>
                  <a:lnTo>
                    <a:pt x="142786" y="2525026"/>
                  </a:lnTo>
                  <a:lnTo>
                    <a:pt x="147980" y="2532329"/>
                  </a:lnTo>
                  <a:lnTo>
                    <a:pt x="148310" y="2537180"/>
                  </a:lnTo>
                  <a:lnTo>
                    <a:pt x="149225" y="2540647"/>
                  </a:lnTo>
                  <a:lnTo>
                    <a:pt x="151257" y="2543518"/>
                  </a:lnTo>
                  <a:lnTo>
                    <a:pt x="162204" y="2567673"/>
                  </a:lnTo>
                  <a:lnTo>
                    <a:pt x="168706" y="2585593"/>
                  </a:lnTo>
                  <a:lnTo>
                    <a:pt x="177292" y="2602065"/>
                  </a:lnTo>
                  <a:lnTo>
                    <a:pt x="180860" y="2611450"/>
                  </a:lnTo>
                  <a:lnTo>
                    <a:pt x="190068" y="2628785"/>
                  </a:lnTo>
                  <a:lnTo>
                    <a:pt x="197294" y="2643340"/>
                  </a:lnTo>
                  <a:lnTo>
                    <a:pt x="199923" y="2649232"/>
                  </a:lnTo>
                  <a:lnTo>
                    <a:pt x="205981" y="2662136"/>
                  </a:lnTo>
                  <a:lnTo>
                    <a:pt x="212864" y="2676194"/>
                  </a:lnTo>
                  <a:lnTo>
                    <a:pt x="217347" y="2682506"/>
                  </a:lnTo>
                  <a:lnTo>
                    <a:pt x="227825" y="2701633"/>
                  </a:lnTo>
                  <a:lnTo>
                    <a:pt x="242874" y="2727185"/>
                  </a:lnTo>
                  <a:lnTo>
                    <a:pt x="247421" y="2733586"/>
                  </a:lnTo>
                  <a:lnTo>
                    <a:pt x="273723" y="2779344"/>
                  </a:lnTo>
                  <a:lnTo>
                    <a:pt x="283057" y="2794673"/>
                  </a:lnTo>
                  <a:lnTo>
                    <a:pt x="291439" y="2806458"/>
                  </a:lnTo>
                  <a:lnTo>
                    <a:pt x="293776" y="2811932"/>
                  </a:lnTo>
                  <a:lnTo>
                    <a:pt x="292074" y="2816110"/>
                  </a:lnTo>
                  <a:lnTo>
                    <a:pt x="295783" y="2819133"/>
                  </a:lnTo>
                  <a:lnTo>
                    <a:pt x="301929" y="2821216"/>
                  </a:lnTo>
                  <a:lnTo>
                    <a:pt x="304228" y="2820060"/>
                  </a:lnTo>
                  <a:lnTo>
                    <a:pt x="303301" y="2816568"/>
                  </a:lnTo>
                  <a:lnTo>
                    <a:pt x="303974" y="2815323"/>
                  </a:lnTo>
                  <a:lnTo>
                    <a:pt x="298145" y="2807119"/>
                  </a:lnTo>
                  <a:lnTo>
                    <a:pt x="299516" y="2804668"/>
                  </a:lnTo>
                  <a:lnTo>
                    <a:pt x="282359" y="2780538"/>
                  </a:lnTo>
                  <a:lnTo>
                    <a:pt x="284772" y="2772968"/>
                  </a:lnTo>
                  <a:lnTo>
                    <a:pt x="287909" y="2775191"/>
                  </a:lnTo>
                  <a:lnTo>
                    <a:pt x="289902" y="2777998"/>
                  </a:lnTo>
                  <a:lnTo>
                    <a:pt x="293598" y="2780995"/>
                  </a:lnTo>
                  <a:lnTo>
                    <a:pt x="284086" y="2782963"/>
                  </a:lnTo>
                  <a:lnTo>
                    <a:pt x="299516" y="2804668"/>
                  </a:lnTo>
                  <a:lnTo>
                    <a:pt x="300888" y="2802217"/>
                  </a:lnTo>
                  <a:lnTo>
                    <a:pt x="301574" y="2800985"/>
                  </a:lnTo>
                  <a:lnTo>
                    <a:pt x="296900" y="2796616"/>
                  </a:lnTo>
                  <a:lnTo>
                    <a:pt x="296125" y="2788932"/>
                  </a:lnTo>
                  <a:lnTo>
                    <a:pt x="304876" y="2811208"/>
                  </a:lnTo>
                  <a:lnTo>
                    <a:pt x="299758" y="2809379"/>
                  </a:lnTo>
                  <a:lnTo>
                    <a:pt x="303974" y="2815323"/>
                  </a:lnTo>
                  <a:lnTo>
                    <a:pt x="305333" y="2812859"/>
                  </a:lnTo>
                  <a:lnTo>
                    <a:pt x="306844" y="2814980"/>
                  </a:lnTo>
                  <a:lnTo>
                    <a:pt x="308521" y="2815145"/>
                  </a:lnTo>
                  <a:lnTo>
                    <a:pt x="311886" y="2815488"/>
                  </a:lnTo>
                  <a:lnTo>
                    <a:pt x="311111" y="2820987"/>
                  </a:lnTo>
                  <a:lnTo>
                    <a:pt x="308825" y="2826524"/>
                  </a:lnTo>
                  <a:lnTo>
                    <a:pt x="300494" y="2825762"/>
                  </a:lnTo>
                  <a:lnTo>
                    <a:pt x="309029" y="2837764"/>
                  </a:lnTo>
                  <a:lnTo>
                    <a:pt x="312102" y="2837713"/>
                  </a:lnTo>
                  <a:lnTo>
                    <a:pt x="313143" y="2839186"/>
                  </a:lnTo>
                  <a:lnTo>
                    <a:pt x="313143" y="2834805"/>
                  </a:lnTo>
                  <a:lnTo>
                    <a:pt x="312115" y="2833357"/>
                  </a:lnTo>
                  <a:lnTo>
                    <a:pt x="312966" y="2832354"/>
                  </a:lnTo>
                  <a:lnTo>
                    <a:pt x="312851" y="2832201"/>
                  </a:lnTo>
                  <a:lnTo>
                    <a:pt x="313385" y="2830753"/>
                  </a:lnTo>
                  <a:lnTo>
                    <a:pt x="318211" y="2833141"/>
                  </a:lnTo>
                  <a:lnTo>
                    <a:pt x="321767" y="2835973"/>
                  </a:lnTo>
                  <a:lnTo>
                    <a:pt x="324281" y="2846070"/>
                  </a:lnTo>
                  <a:lnTo>
                    <a:pt x="328777" y="2850197"/>
                  </a:lnTo>
                  <a:lnTo>
                    <a:pt x="331177" y="2849194"/>
                  </a:lnTo>
                  <a:lnTo>
                    <a:pt x="332371" y="2848686"/>
                  </a:lnTo>
                  <a:lnTo>
                    <a:pt x="322846" y="2835300"/>
                  </a:lnTo>
                  <a:lnTo>
                    <a:pt x="323494" y="2831820"/>
                  </a:lnTo>
                  <a:lnTo>
                    <a:pt x="324142" y="2828353"/>
                  </a:lnTo>
                  <a:lnTo>
                    <a:pt x="326974" y="2832354"/>
                  </a:lnTo>
                  <a:lnTo>
                    <a:pt x="328231" y="2836291"/>
                  </a:lnTo>
                  <a:lnTo>
                    <a:pt x="330860" y="2839986"/>
                  </a:lnTo>
                  <a:lnTo>
                    <a:pt x="325208" y="2838615"/>
                  </a:lnTo>
                  <a:lnTo>
                    <a:pt x="332371" y="2848686"/>
                  </a:lnTo>
                  <a:lnTo>
                    <a:pt x="337172" y="2846679"/>
                  </a:lnTo>
                  <a:lnTo>
                    <a:pt x="339331" y="2847517"/>
                  </a:lnTo>
                  <a:lnTo>
                    <a:pt x="317487" y="2816809"/>
                  </a:lnTo>
                  <a:lnTo>
                    <a:pt x="321932" y="2823032"/>
                  </a:lnTo>
                  <a:lnTo>
                    <a:pt x="319747" y="2817787"/>
                  </a:lnTo>
                  <a:lnTo>
                    <a:pt x="315404" y="2807284"/>
                  </a:lnTo>
                  <a:lnTo>
                    <a:pt x="316522" y="2806662"/>
                  </a:lnTo>
                  <a:lnTo>
                    <a:pt x="317703" y="2806128"/>
                  </a:lnTo>
                  <a:lnTo>
                    <a:pt x="323684" y="2810167"/>
                  </a:lnTo>
                  <a:lnTo>
                    <a:pt x="325297" y="2816822"/>
                  </a:lnTo>
                  <a:lnTo>
                    <a:pt x="321932" y="2823032"/>
                  </a:lnTo>
                  <a:lnTo>
                    <a:pt x="339331" y="2847517"/>
                  </a:lnTo>
                  <a:lnTo>
                    <a:pt x="341947" y="2853385"/>
                  </a:lnTo>
                  <a:lnTo>
                    <a:pt x="343776" y="2855963"/>
                  </a:lnTo>
                  <a:lnTo>
                    <a:pt x="345325" y="2855938"/>
                  </a:lnTo>
                  <a:lnTo>
                    <a:pt x="346938" y="2856026"/>
                  </a:lnTo>
                  <a:lnTo>
                    <a:pt x="348957" y="2854490"/>
                  </a:lnTo>
                  <a:lnTo>
                    <a:pt x="351459" y="2849232"/>
                  </a:lnTo>
                  <a:lnTo>
                    <a:pt x="351840" y="2845384"/>
                  </a:lnTo>
                  <a:lnTo>
                    <a:pt x="355396" y="2835059"/>
                  </a:lnTo>
                  <a:close/>
                </a:path>
                <a:path w="9525000" h="2856229">
                  <a:moveTo>
                    <a:pt x="9524987" y="1194727"/>
                  </a:moveTo>
                  <a:lnTo>
                    <a:pt x="9524771" y="1188085"/>
                  </a:lnTo>
                  <a:lnTo>
                    <a:pt x="9524416" y="1182027"/>
                  </a:lnTo>
                  <a:lnTo>
                    <a:pt x="9519069" y="1175981"/>
                  </a:lnTo>
                  <a:lnTo>
                    <a:pt x="9514611" y="1170813"/>
                  </a:lnTo>
                  <a:lnTo>
                    <a:pt x="9488221" y="1139520"/>
                  </a:lnTo>
                  <a:lnTo>
                    <a:pt x="9461563" y="1108494"/>
                  </a:lnTo>
                  <a:lnTo>
                    <a:pt x="9395777" y="1032459"/>
                  </a:lnTo>
                  <a:lnTo>
                    <a:pt x="9300185" y="922070"/>
                  </a:lnTo>
                  <a:lnTo>
                    <a:pt x="9099423" y="690448"/>
                  </a:lnTo>
                  <a:lnTo>
                    <a:pt x="9097467" y="688136"/>
                  </a:lnTo>
                  <a:lnTo>
                    <a:pt x="9095511" y="685469"/>
                  </a:lnTo>
                  <a:lnTo>
                    <a:pt x="9093479" y="682866"/>
                  </a:lnTo>
                  <a:lnTo>
                    <a:pt x="9091765" y="680656"/>
                  </a:lnTo>
                  <a:lnTo>
                    <a:pt x="9099779" y="680478"/>
                  </a:lnTo>
                  <a:lnTo>
                    <a:pt x="9105481" y="680123"/>
                  </a:lnTo>
                  <a:lnTo>
                    <a:pt x="9110993" y="680300"/>
                  </a:lnTo>
                  <a:lnTo>
                    <a:pt x="9163520" y="680516"/>
                  </a:lnTo>
                  <a:lnTo>
                    <a:pt x="9215907" y="678751"/>
                  </a:lnTo>
                  <a:lnTo>
                    <a:pt x="9268168" y="675411"/>
                  </a:lnTo>
                  <a:lnTo>
                    <a:pt x="9320339" y="670877"/>
                  </a:lnTo>
                  <a:lnTo>
                    <a:pt x="9372448" y="665556"/>
                  </a:lnTo>
                  <a:lnTo>
                    <a:pt x="9424530" y="659828"/>
                  </a:lnTo>
                  <a:lnTo>
                    <a:pt x="9462173" y="645147"/>
                  </a:lnTo>
                  <a:lnTo>
                    <a:pt x="9469564" y="630186"/>
                  </a:lnTo>
                  <a:lnTo>
                    <a:pt x="9468866" y="620839"/>
                  </a:lnTo>
                  <a:lnTo>
                    <a:pt x="9435922" y="600011"/>
                  </a:lnTo>
                  <a:lnTo>
                    <a:pt x="9428620" y="600189"/>
                  </a:lnTo>
                  <a:lnTo>
                    <a:pt x="9421317" y="601078"/>
                  </a:lnTo>
                  <a:lnTo>
                    <a:pt x="9260980" y="618604"/>
                  </a:lnTo>
                  <a:lnTo>
                    <a:pt x="9207500" y="623684"/>
                  </a:lnTo>
                  <a:lnTo>
                    <a:pt x="9174061" y="626008"/>
                  </a:lnTo>
                  <a:lnTo>
                    <a:pt x="9145206" y="627227"/>
                  </a:lnTo>
                  <a:lnTo>
                    <a:pt x="9140457" y="627430"/>
                  </a:lnTo>
                  <a:lnTo>
                    <a:pt x="9072359" y="629564"/>
                  </a:lnTo>
                  <a:lnTo>
                    <a:pt x="9073248" y="623328"/>
                  </a:lnTo>
                  <a:lnTo>
                    <a:pt x="9073604" y="619061"/>
                  </a:lnTo>
                  <a:lnTo>
                    <a:pt x="9074315" y="614781"/>
                  </a:lnTo>
                  <a:lnTo>
                    <a:pt x="9086621" y="546925"/>
                  </a:lnTo>
                  <a:lnTo>
                    <a:pt x="9089796" y="529513"/>
                  </a:lnTo>
                  <a:lnTo>
                    <a:pt x="9161386" y="152057"/>
                  </a:lnTo>
                  <a:lnTo>
                    <a:pt x="9166720" y="120053"/>
                  </a:lnTo>
                  <a:lnTo>
                    <a:pt x="9171394" y="87909"/>
                  </a:lnTo>
                  <a:lnTo>
                    <a:pt x="9175598" y="55714"/>
                  </a:lnTo>
                  <a:lnTo>
                    <a:pt x="9180258" y="17449"/>
                  </a:lnTo>
                  <a:lnTo>
                    <a:pt x="9175623" y="7835"/>
                  </a:lnTo>
                  <a:lnTo>
                    <a:pt x="9170467" y="4102"/>
                  </a:lnTo>
                  <a:lnTo>
                    <a:pt x="9166009" y="723"/>
                  </a:lnTo>
                  <a:lnTo>
                    <a:pt x="9132900" y="23266"/>
                  </a:lnTo>
                  <a:lnTo>
                    <a:pt x="9121191" y="64985"/>
                  </a:lnTo>
                  <a:lnTo>
                    <a:pt x="9114917" y="99529"/>
                  </a:lnTo>
                  <a:lnTo>
                    <a:pt x="9104427" y="154889"/>
                  </a:lnTo>
                  <a:lnTo>
                    <a:pt x="9021801" y="592531"/>
                  </a:lnTo>
                  <a:lnTo>
                    <a:pt x="9020912" y="595198"/>
                  </a:lnTo>
                  <a:lnTo>
                    <a:pt x="9019654" y="598233"/>
                  </a:lnTo>
                  <a:lnTo>
                    <a:pt x="9018410" y="600900"/>
                  </a:lnTo>
                  <a:lnTo>
                    <a:pt x="9011577" y="594207"/>
                  </a:lnTo>
                  <a:lnTo>
                    <a:pt x="9008974" y="591820"/>
                  </a:lnTo>
                  <a:lnTo>
                    <a:pt x="9006510" y="589127"/>
                  </a:lnTo>
                  <a:lnTo>
                    <a:pt x="8981427" y="562038"/>
                  </a:lnTo>
                  <a:lnTo>
                    <a:pt x="8957831" y="536486"/>
                  </a:lnTo>
                  <a:lnTo>
                    <a:pt x="8910879" y="485165"/>
                  </a:lnTo>
                  <a:lnTo>
                    <a:pt x="8819248" y="383794"/>
                  </a:lnTo>
                  <a:lnTo>
                    <a:pt x="8743709" y="300075"/>
                  </a:lnTo>
                  <a:lnTo>
                    <a:pt x="8710422" y="263118"/>
                  </a:lnTo>
                  <a:lnTo>
                    <a:pt x="8677161" y="226136"/>
                  </a:lnTo>
                  <a:lnTo>
                    <a:pt x="8643937" y="189141"/>
                  </a:lnTo>
                  <a:lnTo>
                    <a:pt x="8609266" y="150456"/>
                  </a:lnTo>
                  <a:lnTo>
                    <a:pt x="8561629" y="95008"/>
                  </a:lnTo>
                  <a:lnTo>
                    <a:pt x="8538096" y="67005"/>
                  </a:lnTo>
                  <a:lnTo>
                    <a:pt x="8514372" y="39179"/>
                  </a:lnTo>
                  <a:lnTo>
                    <a:pt x="8488020" y="19951"/>
                  </a:lnTo>
                  <a:lnTo>
                    <a:pt x="8477161" y="20129"/>
                  </a:lnTo>
                  <a:lnTo>
                    <a:pt x="8467547" y="28308"/>
                  </a:lnTo>
                  <a:lnTo>
                    <a:pt x="8467014" y="38468"/>
                  </a:lnTo>
                  <a:lnTo>
                    <a:pt x="8466836" y="46113"/>
                  </a:lnTo>
                  <a:lnTo>
                    <a:pt x="8466836" y="50393"/>
                  </a:lnTo>
                  <a:lnTo>
                    <a:pt x="8470938" y="54838"/>
                  </a:lnTo>
                  <a:lnTo>
                    <a:pt x="8473961" y="58585"/>
                  </a:lnTo>
                  <a:lnTo>
                    <a:pt x="8507235" y="100507"/>
                  </a:lnTo>
                  <a:lnTo>
                    <a:pt x="8540242" y="142570"/>
                  </a:lnTo>
                  <a:lnTo>
                    <a:pt x="8573706" y="184162"/>
                  </a:lnTo>
                  <a:lnTo>
                    <a:pt x="8608377" y="224701"/>
                  </a:lnTo>
                  <a:lnTo>
                    <a:pt x="8640534" y="260629"/>
                  </a:lnTo>
                  <a:lnTo>
                    <a:pt x="8674011" y="297840"/>
                  </a:lnTo>
                  <a:lnTo>
                    <a:pt x="8707552" y="334987"/>
                  </a:lnTo>
                  <a:lnTo>
                    <a:pt x="8741550" y="372491"/>
                  </a:lnTo>
                  <a:lnTo>
                    <a:pt x="8807412" y="444881"/>
                  </a:lnTo>
                  <a:lnTo>
                    <a:pt x="8942565" y="593001"/>
                  </a:lnTo>
                  <a:lnTo>
                    <a:pt x="8979421" y="633476"/>
                  </a:lnTo>
                  <a:lnTo>
                    <a:pt x="8982304" y="637006"/>
                  </a:lnTo>
                  <a:lnTo>
                    <a:pt x="8988857" y="644702"/>
                  </a:lnTo>
                  <a:lnTo>
                    <a:pt x="8945486" y="650151"/>
                  </a:lnTo>
                  <a:lnTo>
                    <a:pt x="8925141" y="652335"/>
                  </a:lnTo>
                  <a:lnTo>
                    <a:pt x="8905176" y="653605"/>
                  </a:lnTo>
                  <a:lnTo>
                    <a:pt x="8866403" y="654113"/>
                  </a:lnTo>
                  <a:lnTo>
                    <a:pt x="8788781" y="654024"/>
                  </a:lnTo>
                  <a:lnTo>
                    <a:pt x="8750109" y="654850"/>
                  </a:lnTo>
                  <a:lnTo>
                    <a:pt x="8675052" y="659650"/>
                  </a:lnTo>
                  <a:lnTo>
                    <a:pt x="8600008" y="666064"/>
                  </a:lnTo>
                  <a:lnTo>
                    <a:pt x="8573668" y="685647"/>
                  </a:lnTo>
                  <a:lnTo>
                    <a:pt x="8575256" y="692810"/>
                  </a:lnTo>
                  <a:lnTo>
                    <a:pt x="8580831" y="697572"/>
                  </a:lnTo>
                  <a:lnTo>
                    <a:pt x="8590343" y="700074"/>
                  </a:lnTo>
                  <a:lnTo>
                    <a:pt x="8603755" y="700430"/>
                  </a:lnTo>
                  <a:lnTo>
                    <a:pt x="8620493" y="699350"/>
                  </a:lnTo>
                  <a:lnTo>
                    <a:pt x="8628672" y="698995"/>
                  </a:lnTo>
                  <a:lnTo>
                    <a:pt x="8679066" y="697357"/>
                  </a:lnTo>
                  <a:lnTo>
                    <a:pt x="8704237" y="696696"/>
                  </a:lnTo>
                  <a:lnTo>
                    <a:pt x="8729447" y="696506"/>
                  </a:lnTo>
                  <a:lnTo>
                    <a:pt x="8784069" y="697915"/>
                  </a:lnTo>
                  <a:lnTo>
                    <a:pt x="8838755" y="700379"/>
                  </a:lnTo>
                  <a:lnTo>
                    <a:pt x="8893556" y="701560"/>
                  </a:lnTo>
                  <a:lnTo>
                    <a:pt x="8948509" y="699147"/>
                  </a:lnTo>
                  <a:lnTo>
                    <a:pt x="9003640" y="690816"/>
                  </a:lnTo>
                  <a:lnTo>
                    <a:pt x="9002573" y="697572"/>
                  </a:lnTo>
                  <a:lnTo>
                    <a:pt x="9002039" y="703097"/>
                  </a:lnTo>
                  <a:lnTo>
                    <a:pt x="9000249" y="707720"/>
                  </a:lnTo>
                  <a:lnTo>
                    <a:pt x="8978519" y="807085"/>
                  </a:lnTo>
                  <a:lnTo>
                    <a:pt x="8932240" y="1023569"/>
                  </a:lnTo>
                  <a:lnTo>
                    <a:pt x="8922296" y="1073404"/>
                  </a:lnTo>
                  <a:lnTo>
                    <a:pt x="8912898" y="1123302"/>
                  </a:lnTo>
                  <a:lnTo>
                    <a:pt x="8895029" y="1223162"/>
                  </a:lnTo>
                  <a:lnTo>
                    <a:pt x="8892299" y="1255979"/>
                  </a:lnTo>
                  <a:lnTo>
                    <a:pt x="8892540" y="1266952"/>
                  </a:lnTo>
                  <a:lnTo>
                    <a:pt x="8894394" y="1277912"/>
                  </a:lnTo>
                  <a:lnTo>
                    <a:pt x="8899080" y="1286497"/>
                  </a:lnTo>
                  <a:lnTo>
                    <a:pt x="8906104" y="1292339"/>
                  </a:lnTo>
                  <a:lnTo>
                    <a:pt x="8914968" y="1295082"/>
                  </a:lnTo>
                  <a:lnTo>
                    <a:pt x="8924188" y="1294307"/>
                  </a:lnTo>
                  <a:lnTo>
                    <a:pt x="8944686" y="1261376"/>
                  </a:lnTo>
                  <a:lnTo>
                    <a:pt x="8947975" y="1239774"/>
                  </a:lnTo>
                  <a:lnTo>
                    <a:pt x="8949690" y="1229029"/>
                  </a:lnTo>
                  <a:lnTo>
                    <a:pt x="8963114" y="1148981"/>
                  </a:lnTo>
                  <a:lnTo>
                    <a:pt x="8970150" y="1109078"/>
                  </a:lnTo>
                  <a:lnTo>
                    <a:pt x="8977998" y="1069327"/>
                  </a:lnTo>
                  <a:lnTo>
                    <a:pt x="8988412" y="1020622"/>
                  </a:lnTo>
                  <a:lnTo>
                    <a:pt x="9053131" y="729627"/>
                  </a:lnTo>
                  <a:lnTo>
                    <a:pt x="9054198" y="726414"/>
                  </a:lnTo>
                  <a:lnTo>
                    <a:pt x="9055265" y="722858"/>
                  </a:lnTo>
                  <a:lnTo>
                    <a:pt x="9056687" y="719658"/>
                  </a:lnTo>
                  <a:lnTo>
                    <a:pt x="9061323" y="724281"/>
                  </a:lnTo>
                  <a:lnTo>
                    <a:pt x="9064879" y="727481"/>
                  </a:lnTo>
                  <a:lnTo>
                    <a:pt x="9068092" y="731050"/>
                  </a:lnTo>
                  <a:lnTo>
                    <a:pt x="9134602" y="808964"/>
                  </a:lnTo>
                  <a:lnTo>
                    <a:pt x="9196159" y="880935"/>
                  </a:lnTo>
                  <a:lnTo>
                    <a:pt x="9246210" y="939368"/>
                  </a:lnTo>
                  <a:lnTo>
                    <a:pt x="9402991" y="1122210"/>
                  </a:lnTo>
                  <a:lnTo>
                    <a:pt x="9437700" y="1161211"/>
                  </a:lnTo>
                  <a:lnTo>
                    <a:pt x="9474733" y="1201077"/>
                  </a:lnTo>
                  <a:lnTo>
                    <a:pt x="9514307" y="1217637"/>
                  </a:lnTo>
                  <a:lnTo>
                    <a:pt x="9520504" y="1211440"/>
                  </a:lnTo>
                  <a:lnTo>
                    <a:pt x="9522689" y="1208087"/>
                  </a:lnTo>
                  <a:lnTo>
                    <a:pt x="9524390" y="1201724"/>
                  </a:lnTo>
                  <a:lnTo>
                    <a:pt x="9524987" y="11947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92248" y="3185584"/>
              <a:ext cx="201458" cy="7431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58966" y="6511847"/>
              <a:ext cx="3405959" cy="21585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950" y="3580280"/>
              <a:ext cx="3822930" cy="60136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10066" y="1080913"/>
              <a:ext cx="5100565" cy="38676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672270" y="738076"/>
              <a:ext cx="1845310" cy="1931670"/>
            </a:xfrm>
            <a:custGeom>
              <a:avLst/>
              <a:gdLst/>
              <a:ahLst/>
              <a:cxnLst/>
              <a:rect l="l" t="t" r="r" b="b"/>
              <a:pathLst>
                <a:path w="1845309" h="1931670">
                  <a:moveTo>
                    <a:pt x="1824669" y="7452"/>
                  </a:moveTo>
                  <a:lnTo>
                    <a:pt x="1830982" y="22791"/>
                  </a:lnTo>
                  <a:lnTo>
                    <a:pt x="1845057" y="23623"/>
                  </a:lnTo>
                  <a:lnTo>
                    <a:pt x="1835336" y="0"/>
                  </a:lnTo>
                  <a:lnTo>
                    <a:pt x="1824669" y="7452"/>
                  </a:lnTo>
                  <a:close/>
                </a:path>
                <a:path w="1845309" h="1931670">
                  <a:moveTo>
                    <a:pt x="1815652" y="18912"/>
                  </a:moveTo>
                  <a:lnTo>
                    <a:pt x="1822383" y="35267"/>
                  </a:lnTo>
                  <a:lnTo>
                    <a:pt x="1834919" y="32358"/>
                  </a:lnTo>
                  <a:lnTo>
                    <a:pt x="1823855" y="5474"/>
                  </a:lnTo>
                  <a:lnTo>
                    <a:pt x="1815652" y="18912"/>
                  </a:lnTo>
                  <a:close/>
                </a:path>
                <a:path w="1845309" h="1931670">
                  <a:moveTo>
                    <a:pt x="1816225" y="53675"/>
                  </a:moveTo>
                  <a:lnTo>
                    <a:pt x="1820096" y="63082"/>
                  </a:lnTo>
                  <a:lnTo>
                    <a:pt x="1830015" y="53813"/>
                  </a:lnTo>
                  <a:lnTo>
                    <a:pt x="1816225" y="53675"/>
                  </a:lnTo>
                  <a:close/>
                </a:path>
                <a:path w="1845309" h="1931670">
                  <a:moveTo>
                    <a:pt x="1803732" y="23318"/>
                  </a:moveTo>
                  <a:lnTo>
                    <a:pt x="1813453" y="46941"/>
                  </a:lnTo>
                  <a:lnTo>
                    <a:pt x="1825330" y="42429"/>
                  </a:lnTo>
                  <a:lnTo>
                    <a:pt x="1815476" y="18485"/>
                  </a:lnTo>
                  <a:lnTo>
                    <a:pt x="1803732" y="23318"/>
                  </a:lnTo>
                  <a:close/>
                </a:path>
                <a:path w="1845309" h="1931670">
                  <a:moveTo>
                    <a:pt x="1805250" y="60379"/>
                  </a:moveTo>
                  <a:lnTo>
                    <a:pt x="1810551" y="73260"/>
                  </a:lnTo>
                  <a:lnTo>
                    <a:pt x="1822163" y="68106"/>
                  </a:lnTo>
                  <a:lnTo>
                    <a:pt x="1817918" y="57791"/>
                  </a:lnTo>
                  <a:lnTo>
                    <a:pt x="1805250" y="60379"/>
                  </a:lnTo>
                  <a:close/>
                </a:path>
                <a:path w="1845309" h="1931670">
                  <a:moveTo>
                    <a:pt x="1788556" y="19813"/>
                  </a:moveTo>
                  <a:lnTo>
                    <a:pt x="1800477" y="48781"/>
                  </a:lnTo>
                  <a:lnTo>
                    <a:pt x="1812332" y="44215"/>
                  </a:lnTo>
                  <a:lnTo>
                    <a:pt x="1804106" y="24226"/>
                  </a:lnTo>
                  <a:lnTo>
                    <a:pt x="1788556" y="19813"/>
                  </a:lnTo>
                  <a:close/>
                </a:path>
                <a:path w="1845309" h="1931670">
                  <a:moveTo>
                    <a:pt x="1779275" y="30632"/>
                  </a:moveTo>
                  <a:lnTo>
                    <a:pt x="1796437" y="72334"/>
                  </a:lnTo>
                  <a:lnTo>
                    <a:pt x="1810089" y="72137"/>
                  </a:lnTo>
                  <a:lnTo>
                    <a:pt x="1789260" y="21523"/>
                  </a:lnTo>
                  <a:lnTo>
                    <a:pt x="1779275" y="30632"/>
                  </a:lnTo>
                  <a:close/>
                </a:path>
                <a:path w="1845309" h="1931670">
                  <a:moveTo>
                    <a:pt x="1733243" y="52263"/>
                  </a:moveTo>
                  <a:lnTo>
                    <a:pt x="1747320" y="86469"/>
                  </a:lnTo>
                  <a:lnTo>
                    <a:pt x="1757877" y="78750"/>
                  </a:lnTo>
                  <a:lnTo>
                    <a:pt x="1768829" y="71993"/>
                  </a:lnTo>
                  <a:lnTo>
                    <a:pt x="1772898" y="81880"/>
                  </a:lnTo>
                  <a:lnTo>
                    <a:pt x="1783062" y="73206"/>
                  </a:lnTo>
                  <a:lnTo>
                    <a:pt x="1795040" y="68940"/>
                  </a:lnTo>
                  <a:lnTo>
                    <a:pt x="1784510" y="43353"/>
                  </a:lnTo>
                  <a:lnTo>
                    <a:pt x="1772040" y="46422"/>
                  </a:lnTo>
                  <a:lnTo>
                    <a:pt x="1771622" y="45407"/>
                  </a:lnTo>
                  <a:lnTo>
                    <a:pt x="1745758" y="49301"/>
                  </a:lnTo>
                  <a:lnTo>
                    <a:pt x="1743976" y="44972"/>
                  </a:lnTo>
                  <a:lnTo>
                    <a:pt x="1738126" y="48725"/>
                  </a:lnTo>
                  <a:lnTo>
                    <a:pt x="1733243" y="52263"/>
                  </a:lnTo>
                  <a:close/>
                </a:path>
                <a:path w="1845309" h="1931670">
                  <a:moveTo>
                    <a:pt x="1768675" y="38245"/>
                  </a:moveTo>
                  <a:lnTo>
                    <a:pt x="1769576" y="40436"/>
                  </a:lnTo>
                  <a:lnTo>
                    <a:pt x="1781057" y="34962"/>
                  </a:lnTo>
                  <a:lnTo>
                    <a:pt x="1779957" y="32289"/>
                  </a:lnTo>
                  <a:lnTo>
                    <a:pt x="1768675" y="38245"/>
                  </a:lnTo>
                  <a:close/>
                </a:path>
                <a:path w="1845309" h="1931670">
                  <a:moveTo>
                    <a:pt x="1747672" y="87324"/>
                  </a:moveTo>
                  <a:lnTo>
                    <a:pt x="1750443" y="94058"/>
                  </a:lnTo>
                  <a:lnTo>
                    <a:pt x="1761792" y="88263"/>
                  </a:lnTo>
                  <a:lnTo>
                    <a:pt x="1747672" y="87324"/>
                  </a:lnTo>
                  <a:close/>
                </a:path>
                <a:path w="1845309" h="1931670">
                  <a:moveTo>
                    <a:pt x="1738126" y="48725"/>
                  </a:moveTo>
                  <a:lnTo>
                    <a:pt x="1743976" y="44972"/>
                  </a:lnTo>
                  <a:lnTo>
                    <a:pt x="1743043" y="45162"/>
                  </a:lnTo>
                  <a:lnTo>
                    <a:pt x="1738126" y="48725"/>
                  </a:lnTo>
                  <a:close/>
                </a:path>
                <a:path w="1845309" h="1931670">
                  <a:moveTo>
                    <a:pt x="1743043" y="45162"/>
                  </a:moveTo>
                  <a:lnTo>
                    <a:pt x="1743976" y="44972"/>
                  </a:lnTo>
                  <a:lnTo>
                    <a:pt x="1743822" y="44597"/>
                  </a:lnTo>
                  <a:lnTo>
                    <a:pt x="1743043" y="45162"/>
                  </a:lnTo>
                  <a:close/>
                </a:path>
                <a:path w="1845309" h="1931670">
                  <a:moveTo>
                    <a:pt x="1731308" y="47560"/>
                  </a:moveTo>
                  <a:lnTo>
                    <a:pt x="1733111" y="51943"/>
                  </a:lnTo>
                  <a:lnTo>
                    <a:pt x="1738126" y="48725"/>
                  </a:lnTo>
                  <a:lnTo>
                    <a:pt x="1743043" y="45162"/>
                  </a:lnTo>
                  <a:lnTo>
                    <a:pt x="1731308" y="47560"/>
                  </a:lnTo>
                  <a:close/>
                </a:path>
                <a:path w="1845309" h="1931670">
                  <a:moveTo>
                    <a:pt x="1725150" y="65969"/>
                  </a:moveTo>
                  <a:lnTo>
                    <a:pt x="1739146" y="99978"/>
                  </a:lnTo>
                  <a:lnTo>
                    <a:pt x="1749322" y="91333"/>
                  </a:lnTo>
                  <a:lnTo>
                    <a:pt x="1737423" y="62418"/>
                  </a:lnTo>
                  <a:lnTo>
                    <a:pt x="1725150" y="65969"/>
                  </a:lnTo>
                  <a:close/>
                </a:path>
                <a:path w="1845309" h="1931670">
                  <a:moveTo>
                    <a:pt x="1713471" y="37589"/>
                  </a:moveTo>
                  <a:lnTo>
                    <a:pt x="1720839" y="55493"/>
                  </a:lnTo>
                  <a:lnTo>
                    <a:pt x="1731946" y="49110"/>
                  </a:lnTo>
                  <a:lnTo>
                    <a:pt x="1725193" y="32702"/>
                  </a:lnTo>
                  <a:lnTo>
                    <a:pt x="1713471" y="37589"/>
                  </a:lnTo>
                  <a:close/>
                </a:path>
                <a:path w="1845309" h="1931670">
                  <a:moveTo>
                    <a:pt x="1701683" y="42315"/>
                  </a:moveTo>
                  <a:lnTo>
                    <a:pt x="1726757" y="103244"/>
                  </a:lnTo>
                  <a:lnTo>
                    <a:pt x="1738809" y="99159"/>
                  </a:lnTo>
                  <a:lnTo>
                    <a:pt x="1713427" y="37482"/>
                  </a:lnTo>
                  <a:lnTo>
                    <a:pt x="1701683" y="42315"/>
                  </a:lnTo>
                  <a:close/>
                </a:path>
                <a:path w="1845309" h="1931670">
                  <a:moveTo>
                    <a:pt x="1688597" y="77261"/>
                  </a:moveTo>
                  <a:lnTo>
                    <a:pt x="1702809" y="111794"/>
                  </a:lnTo>
                  <a:lnTo>
                    <a:pt x="1715386" y="108986"/>
                  </a:lnTo>
                  <a:lnTo>
                    <a:pt x="1727700" y="105535"/>
                  </a:lnTo>
                  <a:lnTo>
                    <a:pt x="1697526" y="32214"/>
                  </a:lnTo>
                  <a:lnTo>
                    <a:pt x="1686353" y="38436"/>
                  </a:lnTo>
                  <a:lnTo>
                    <a:pt x="1699968" y="71520"/>
                  </a:lnTo>
                  <a:lnTo>
                    <a:pt x="1688597" y="77261"/>
                  </a:lnTo>
                  <a:close/>
                </a:path>
                <a:path w="1845309" h="1931670">
                  <a:moveTo>
                    <a:pt x="1684308" y="66839"/>
                  </a:moveTo>
                  <a:lnTo>
                    <a:pt x="1685496" y="69725"/>
                  </a:lnTo>
                  <a:lnTo>
                    <a:pt x="1699968" y="71520"/>
                  </a:lnTo>
                  <a:lnTo>
                    <a:pt x="1693677" y="56234"/>
                  </a:lnTo>
                  <a:lnTo>
                    <a:pt x="1684308" y="66839"/>
                  </a:lnTo>
                  <a:close/>
                </a:path>
                <a:path w="1845309" h="1931670">
                  <a:moveTo>
                    <a:pt x="1674741" y="43590"/>
                  </a:moveTo>
                  <a:lnTo>
                    <a:pt x="1679096" y="54172"/>
                  </a:lnTo>
                  <a:lnTo>
                    <a:pt x="1693435" y="55646"/>
                  </a:lnTo>
                  <a:lnTo>
                    <a:pt x="1686353" y="38436"/>
                  </a:lnTo>
                  <a:lnTo>
                    <a:pt x="1674741" y="43590"/>
                  </a:lnTo>
                  <a:close/>
                </a:path>
                <a:path w="1845309" h="1931670">
                  <a:moveTo>
                    <a:pt x="1677359" y="83324"/>
                  </a:moveTo>
                  <a:lnTo>
                    <a:pt x="1687982" y="109138"/>
                  </a:lnTo>
                  <a:lnTo>
                    <a:pt x="1699881" y="104679"/>
                  </a:lnTo>
                  <a:lnTo>
                    <a:pt x="1688663" y="77422"/>
                  </a:lnTo>
                  <a:lnTo>
                    <a:pt x="1677359" y="83324"/>
                  </a:lnTo>
                  <a:close/>
                </a:path>
                <a:path w="1845309" h="1931670">
                  <a:moveTo>
                    <a:pt x="1667307" y="58899"/>
                  </a:moveTo>
                  <a:lnTo>
                    <a:pt x="1670101" y="65687"/>
                  </a:lnTo>
                  <a:lnTo>
                    <a:pt x="1681647" y="60372"/>
                  </a:lnTo>
                  <a:lnTo>
                    <a:pt x="1667307" y="58899"/>
                  </a:lnTo>
                  <a:close/>
                </a:path>
                <a:path w="1845309" h="1931670">
                  <a:moveTo>
                    <a:pt x="1665042" y="53394"/>
                  </a:moveTo>
                  <a:lnTo>
                    <a:pt x="1667307" y="58899"/>
                  </a:lnTo>
                  <a:lnTo>
                    <a:pt x="1678282" y="52195"/>
                  </a:lnTo>
                  <a:lnTo>
                    <a:pt x="1665042" y="53394"/>
                  </a:lnTo>
                  <a:close/>
                </a:path>
                <a:path w="1845309" h="1931670">
                  <a:moveTo>
                    <a:pt x="1661039" y="43667"/>
                  </a:moveTo>
                  <a:lnTo>
                    <a:pt x="1665042" y="53394"/>
                  </a:lnTo>
                  <a:lnTo>
                    <a:pt x="1674147" y="42147"/>
                  </a:lnTo>
                  <a:lnTo>
                    <a:pt x="1661039" y="43667"/>
                  </a:lnTo>
                  <a:close/>
                </a:path>
                <a:path w="1845309" h="1931670">
                  <a:moveTo>
                    <a:pt x="1649712" y="49515"/>
                  </a:moveTo>
                  <a:lnTo>
                    <a:pt x="1677844" y="117873"/>
                  </a:lnTo>
                  <a:lnTo>
                    <a:pt x="1689742" y="113414"/>
                  </a:lnTo>
                  <a:lnTo>
                    <a:pt x="1659807" y="40674"/>
                  </a:lnTo>
                  <a:lnTo>
                    <a:pt x="1649712" y="49515"/>
                  </a:lnTo>
                  <a:close/>
                </a:path>
                <a:path w="1845309" h="1931670">
                  <a:moveTo>
                    <a:pt x="1635372" y="48042"/>
                  </a:moveTo>
                  <a:lnTo>
                    <a:pt x="1667661" y="126501"/>
                  </a:lnTo>
                  <a:lnTo>
                    <a:pt x="1679801" y="122630"/>
                  </a:lnTo>
                  <a:lnTo>
                    <a:pt x="1647117" y="43209"/>
                  </a:lnTo>
                  <a:lnTo>
                    <a:pt x="1635372" y="48042"/>
                  </a:lnTo>
                  <a:close/>
                </a:path>
                <a:path w="1845309" h="1931670">
                  <a:moveTo>
                    <a:pt x="1621341" y="47317"/>
                  </a:moveTo>
                  <a:lnTo>
                    <a:pt x="1656598" y="132991"/>
                  </a:lnTo>
                  <a:lnTo>
                    <a:pt x="1667507" y="126127"/>
                  </a:lnTo>
                  <a:lnTo>
                    <a:pt x="1634735" y="46492"/>
                  </a:lnTo>
                  <a:lnTo>
                    <a:pt x="1621341" y="47317"/>
                  </a:lnTo>
                  <a:close/>
                </a:path>
                <a:path w="1845309" h="1931670">
                  <a:moveTo>
                    <a:pt x="1616943" y="70001"/>
                  </a:moveTo>
                  <a:lnTo>
                    <a:pt x="1641005" y="128471"/>
                  </a:lnTo>
                  <a:lnTo>
                    <a:pt x="1656313" y="132296"/>
                  </a:lnTo>
                  <a:lnTo>
                    <a:pt x="1627631" y="62602"/>
                  </a:lnTo>
                  <a:lnTo>
                    <a:pt x="1616943" y="70001"/>
                  </a:lnTo>
                  <a:close/>
                </a:path>
                <a:path w="1845309" h="1931670">
                  <a:moveTo>
                    <a:pt x="1612808" y="59953"/>
                  </a:moveTo>
                  <a:lnTo>
                    <a:pt x="1614237" y="63427"/>
                  </a:lnTo>
                  <a:lnTo>
                    <a:pt x="1627631" y="62602"/>
                  </a:lnTo>
                  <a:lnTo>
                    <a:pt x="1621693" y="48172"/>
                  </a:lnTo>
                  <a:lnTo>
                    <a:pt x="1612808" y="59953"/>
                  </a:lnTo>
                  <a:close/>
                </a:path>
                <a:path w="1845309" h="1931670">
                  <a:moveTo>
                    <a:pt x="1606606" y="78255"/>
                  </a:moveTo>
                  <a:lnTo>
                    <a:pt x="1631570" y="138916"/>
                  </a:lnTo>
                  <a:lnTo>
                    <a:pt x="1644062" y="135900"/>
                  </a:lnTo>
                  <a:lnTo>
                    <a:pt x="1617075" y="70322"/>
                  </a:lnTo>
                  <a:lnTo>
                    <a:pt x="1606606" y="78255"/>
                  </a:lnTo>
                  <a:close/>
                </a:path>
                <a:path w="1845309" h="1931670">
                  <a:moveTo>
                    <a:pt x="1588901" y="68604"/>
                  </a:moveTo>
                  <a:lnTo>
                    <a:pt x="1618484" y="140489"/>
                  </a:lnTo>
                  <a:lnTo>
                    <a:pt x="1628051" y="130365"/>
                  </a:lnTo>
                  <a:lnTo>
                    <a:pt x="1600073" y="62381"/>
                  </a:lnTo>
                  <a:lnTo>
                    <a:pt x="1588901" y="68604"/>
                  </a:lnTo>
                  <a:close/>
                </a:path>
                <a:path w="1845309" h="1931670">
                  <a:moveTo>
                    <a:pt x="1559540" y="97374"/>
                  </a:moveTo>
                  <a:lnTo>
                    <a:pt x="1582305" y="152691"/>
                  </a:lnTo>
                  <a:lnTo>
                    <a:pt x="1592906" y="145078"/>
                  </a:lnTo>
                  <a:lnTo>
                    <a:pt x="1594775" y="149621"/>
                  </a:lnTo>
                  <a:lnTo>
                    <a:pt x="1605310" y="141848"/>
                  </a:lnTo>
                  <a:lnTo>
                    <a:pt x="1605904" y="143291"/>
                  </a:lnTo>
                  <a:lnTo>
                    <a:pt x="1616262" y="135091"/>
                  </a:lnTo>
                  <a:lnTo>
                    <a:pt x="1592112" y="76407"/>
                  </a:lnTo>
                  <a:lnTo>
                    <a:pt x="1582347" y="86050"/>
                  </a:lnTo>
                  <a:lnTo>
                    <a:pt x="1571725" y="93609"/>
                  </a:lnTo>
                  <a:lnTo>
                    <a:pt x="1559540" y="97374"/>
                  </a:lnTo>
                  <a:close/>
                </a:path>
                <a:path w="1845309" h="1931670">
                  <a:moveTo>
                    <a:pt x="1553030" y="81553"/>
                  </a:moveTo>
                  <a:lnTo>
                    <a:pt x="1557583" y="92617"/>
                  </a:lnTo>
                  <a:lnTo>
                    <a:pt x="1568887" y="86715"/>
                  </a:lnTo>
                  <a:lnTo>
                    <a:pt x="1566226" y="80248"/>
                  </a:lnTo>
                  <a:lnTo>
                    <a:pt x="1553030" y="81553"/>
                  </a:lnTo>
                  <a:close/>
                </a:path>
                <a:path w="1845309" h="1931670">
                  <a:moveTo>
                    <a:pt x="1562863" y="138818"/>
                  </a:moveTo>
                  <a:lnTo>
                    <a:pt x="1567196" y="149347"/>
                  </a:lnTo>
                  <a:lnTo>
                    <a:pt x="1578632" y="143765"/>
                  </a:lnTo>
                  <a:lnTo>
                    <a:pt x="1574101" y="132755"/>
                  </a:lnTo>
                  <a:lnTo>
                    <a:pt x="1562863" y="138818"/>
                  </a:lnTo>
                  <a:close/>
                </a:path>
                <a:path w="1845309" h="1931670">
                  <a:moveTo>
                    <a:pt x="1535391" y="72063"/>
                  </a:moveTo>
                  <a:lnTo>
                    <a:pt x="1555032" y="119791"/>
                  </a:lnTo>
                  <a:lnTo>
                    <a:pt x="1566953" y="115385"/>
                  </a:lnTo>
                  <a:lnTo>
                    <a:pt x="1547069" y="67069"/>
                  </a:lnTo>
                  <a:lnTo>
                    <a:pt x="1535391" y="72063"/>
                  </a:lnTo>
                  <a:close/>
                </a:path>
                <a:path w="1845309" h="1931670">
                  <a:moveTo>
                    <a:pt x="1535327" y="138650"/>
                  </a:moveTo>
                  <a:lnTo>
                    <a:pt x="1542563" y="156234"/>
                  </a:lnTo>
                  <a:lnTo>
                    <a:pt x="1555803" y="155035"/>
                  </a:lnTo>
                  <a:lnTo>
                    <a:pt x="1565810" y="145979"/>
                  </a:lnTo>
                  <a:lnTo>
                    <a:pt x="1562357" y="137588"/>
                  </a:lnTo>
                  <a:lnTo>
                    <a:pt x="1548589" y="137504"/>
                  </a:lnTo>
                  <a:lnTo>
                    <a:pt x="1547115" y="133924"/>
                  </a:lnTo>
                  <a:lnTo>
                    <a:pt x="1535327" y="138650"/>
                  </a:lnTo>
                  <a:close/>
                </a:path>
                <a:path w="1845309" h="1931670">
                  <a:moveTo>
                    <a:pt x="1522149" y="73258"/>
                  </a:moveTo>
                  <a:lnTo>
                    <a:pt x="1538185" y="112224"/>
                  </a:lnTo>
                  <a:lnTo>
                    <a:pt x="1552393" y="113377"/>
                  </a:lnTo>
                  <a:lnTo>
                    <a:pt x="1534198" y="69164"/>
                  </a:lnTo>
                  <a:lnTo>
                    <a:pt x="1522149" y="73258"/>
                  </a:lnTo>
                  <a:close/>
                </a:path>
                <a:path w="1845309" h="1931670">
                  <a:moveTo>
                    <a:pt x="1513244" y="84990"/>
                  </a:moveTo>
                  <a:lnTo>
                    <a:pt x="1530422" y="126731"/>
                  </a:lnTo>
                  <a:lnTo>
                    <a:pt x="1542848" y="123555"/>
                  </a:lnTo>
                  <a:lnTo>
                    <a:pt x="1523273" y="75988"/>
                  </a:lnTo>
                  <a:lnTo>
                    <a:pt x="1513244" y="84990"/>
                  </a:lnTo>
                  <a:close/>
                </a:path>
                <a:path w="1845309" h="1931670">
                  <a:moveTo>
                    <a:pt x="1485862" y="85196"/>
                  </a:moveTo>
                  <a:lnTo>
                    <a:pt x="1518832" y="165312"/>
                  </a:lnTo>
                  <a:lnTo>
                    <a:pt x="1530445" y="160158"/>
                  </a:lnTo>
                  <a:lnTo>
                    <a:pt x="1531193" y="161976"/>
                  </a:lnTo>
                  <a:lnTo>
                    <a:pt x="1542387" y="155806"/>
                  </a:lnTo>
                  <a:lnTo>
                    <a:pt x="1509351" y="75530"/>
                  </a:lnTo>
                  <a:lnTo>
                    <a:pt x="1485862" y="85196"/>
                  </a:lnTo>
                  <a:close/>
                </a:path>
                <a:path w="1845309" h="1931670">
                  <a:moveTo>
                    <a:pt x="1507154" y="170306"/>
                  </a:moveTo>
                  <a:lnTo>
                    <a:pt x="1520086" y="168359"/>
                  </a:lnTo>
                  <a:lnTo>
                    <a:pt x="1514301" y="154302"/>
                  </a:lnTo>
                  <a:lnTo>
                    <a:pt x="1507154" y="170306"/>
                  </a:lnTo>
                  <a:close/>
                </a:path>
                <a:path w="1845309" h="1931670">
                  <a:moveTo>
                    <a:pt x="1474250" y="90350"/>
                  </a:moveTo>
                  <a:lnTo>
                    <a:pt x="1500116" y="153203"/>
                  </a:lnTo>
                  <a:lnTo>
                    <a:pt x="1514301" y="154302"/>
                  </a:lnTo>
                  <a:lnTo>
                    <a:pt x="1485874" y="85226"/>
                  </a:lnTo>
                  <a:lnTo>
                    <a:pt x="1474250" y="90350"/>
                  </a:lnTo>
                  <a:close/>
                </a:path>
                <a:path w="1845309" h="1931670">
                  <a:moveTo>
                    <a:pt x="1461405" y="92511"/>
                  </a:moveTo>
                  <a:lnTo>
                    <a:pt x="1492528" y="168137"/>
                  </a:lnTo>
                  <a:lnTo>
                    <a:pt x="1503798" y="162150"/>
                  </a:lnTo>
                  <a:lnTo>
                    <a:pt x="1472886" y="87036"/>
                  </a:lnTo>
                  <a:lnTo>
                    <a:pt x="1461405" y="92511"/>
                  </a:lnTo>
                  <a:close/>
                </a:path>
                <a:path w="1845309" h="1931670">
                  <a:moveTo>
                    <a:pt x="1449925" y="97985"/>
                  </a:moveTo>
                  <a:lnTo>
                    <a:pt x="1480674" y="172703"/>
                  </a:lnTo>
                  <a:lnTo>
                    <a:pt x="1492987" y="169251"/>
                  </a:lnTo>
                  <a:lnTo>
                    <a:pt x="1460548" y="90426"/>
                  </a:lnTo>
                  <a:lnTo>
                    <a:pt x="1449925" y="97985"/>
                  </a:lnTo>
                  <a:close/>
                </a:path>
                <a:path w="1845309" h="1931670">
                  <a:moveTo>
                    <a:pt x="1437125" y="100253"/>
                  </a:moveTo>
                  <a:lnTo>
                    <a:pt x="1469501" y="178926"/>
                  </a:lnTo>
                  <a:lnTo>
                    <a:pt x="1480410" y="172062"/>
                  </a:lnTo>
                  <a:lnTo>
                    <a:pt x="1448781" y="95206"/>
                  </a:lnTo>
                  <a:lnTo>
                    <a:pt x="1437125" y="100253"/>
                  </a:lnTo>
                  <a:close/>
                </a:path>
                <a:path w="1845309" h="1931670">
                  <a:moveTo>
                    <a:pt x="1425284" y="104852"/>
                  </a:moveTo>
                  <a:lnTo>
                    <a:pt x="1459275" y="187447"/>
                  </a:lnTo>
                  <a:lnTo>
                    <a:pt x="1471701" y="184271"/>
                  </a:lnTo>
                  <a:lnTo>
                    <a:pt x="1437257" y="100575"/>
                  </a:lnTo>
                  <a:lnTo>
                    <a:pt x="1425284" y="104852"/>
                  </a:lnTo>
                  <a:close/>
                </a:path>
                <a:path w="1845309" h="1931670">
                  <a:moveTo>
                    <a:pt x="1443769" y="183141"/>
                  </a:moveTo>
                  <a:lnTo>
                    <a:pt x="1446365" y="189448"/>
                  </a:lnTo>
                  <a:lnTo>
                    <a:pt x="1456855" y="181568"/>
                  </a:lnTo>
                  <a:lnTo>
                    <a:pt x="1455645" y="178628"/>
                  </a:lnTo>
                  <a:lnTo>
                    <a:pt x="1443769" y="183141"/>
                  </a:lnTo>
                  <a:close/>
                </a:path>
                <a:path w="1845309" h="1931670">
                  <a:moveTo>
                    <a:pt x="1412998" y="108369"/>
                  </a:moveTo>
                  <a:lnTo>
                    <a:pt x="1439568" y="172933"/>
                  </a:lnTo>
                  <a:lnTo>
                    <a:pt x="1450675" y="166550"/>
                  </a:lnTo>
                  <a:lnTo>
                    <a:pt x="1424944" y="104026"/>
                  </a:lnTo>
                  <a:lnTo>
                    <a:pt x="1412998" y="108369"/>
                  </a:lnTo>
                  <a:close/>
                </a:path>
                <a:path w="1845309" h="1931670">
                  <a:moveTo>
                    <a:pt x="1388916" y="116593"/>
                  </a:moveTo>
                  <a:lnTo>
                    <a:pt x="1416475" y="183561"/>
                  </a:lnTo>
                  <a:lnTo>
                    <a:pt x="1428110" y="178461"/>
                  </a:lnTo>
                  <a:lnTo>
                    <a:pt x="1432047" y="188027"/>
                  </a:lnTo>
                  <a:lnTo>
                    <a:pt x="1445419" y="187149"/>
                  </a:lnTo>
                  <a:lnTo>
                    <a:pt x="1412919" y="108177"/>
                  </a:lnTo>
                  <a:lnTo>
                    <a:pt x="1401050" y="112708"/>
                  </a:lnTo>
                  <a:lnTo>
                    <a:pt x="1388916" y="116593"/>
                  </a:lnTo>
                  <a:close/>
                </a:path>
                <a:path w="1845309" h="1931670">
                  <a:moveTo>
                    <a:pt x="1417091" y="185057"/>
                  </a:moveTo>
                  <a:lnTo>
                    <a:pt x="1420896" y="194304"/>
                  </a:lnTo>
                  <a:lnTo>
                    <a:pt x="1432157" y="188295"/>
                  </a:lnTo>
                  <a:lnTo>
                    <a:pt x="1417091" y="185057"/>
                  </a:lnTo>
                  <a:close/>
                </a:path>
                <a:path w="1845309" h="1931670">
                  <a:moveTo>
                    <a:pt x="1408844" y="198389"/>
                  </a:moveTo>
                  <a:lnTo>
                    <a:pt x="1421556" y="195907"/>
                  </a:lnTo>
                  <a:lnTo>
                    <a:pt x="1417927" y="187088"/>
                  </a:lnTo>
                  <a:lnTo>
                    <a:pt x="1408844" y="198389"/>
                  </a:lnTo>
                  <a:close/>
                </a:path>
                <a:path w="1845309" h="1931670">
                  <a:moveTo>
                    <a:pt x="1380800" y="130245"/>
                  </a:moveTo>
                  <a:lnTo>
                    <a:pt x="1405721" y="190799"/>
                  </a:lnTo>
                  <a:lnTo>
                    <a:pt x="1417927" y="187088"/>
                  </a:lnTo>
                  <a:lnTo>
                    <a:pt x="1392413" y="125091"/>
                  </a:lnTo>
                  <a:lnTo>
                    <a:pt x="1380800" y="130245"/>
                  </a:lnTo>
                  <a:close/>
                </a:path>
                <a:path w="1845309" h="1931670">
                  <a:moveTo>
                    <a:pt x="1366329" y="128451"/>
                  </a:moveTo>
                  <a:lnTo>
                    <a:pt x="1396946" y="202848"/>
                  </a:lnTo>
                  <a:lnTo>
                    <a:pt x="1408338" y="197159"/>
                  </a:lnTo>
                  <a:lnTo>
                    <a:pt x="1377237" y="121586"/>
                  </a:lnTo>
                  <a:lnTo>
                    <a:pt x="1366329" y="128451"/>
                  </a:lnTo>
                  <a:close/>
                </a:path>
                <a:path w="1845309" h="1931670">
                  <a:moveTo>
                    <a:pt x="1354914" y="134085"/>
                  </a:moveTo>
                  <a:lnTo>
                    <a:pt x="1385179" y="207627"/>
                  </a:lnTo>
                  <a:lnTo>
                    <a:pt x="1397187" y="203436"/>
                  </a:lnTo>
                  <a:lnTo>
                    <a:pt x="1366505" y="128878"/>
                  </a:lnTo>
                  <a:lnTo>
                    <a:pt x="1354914" y="134085"/>
                  </a:lnTo>
                  <a:close/>
                </a:path>
                <a:path w="1845309" h="1931670">
                  <a:moveTo>
                    <a:pt x="1342950" y="138384"/>
                  </a:moveTo>
                  <a:lnTo>
                    <a:pt x="1375634" y="217805"/>
                  </a:lnTo>
                  <a:lnTo>
                    <a:pt x="1388786" y="216393"/>
                  </a:lnTo>
                  <a:lnTo>
                    <a:pt x="1355640" y="135849"/>
                  </a:lnTo>
                  <a:lnTo>
                    <a:pt x="1342950" y="138384"/>
                  </a:lnTo>
                  <a:close/>
                </a:path>
                <a:path w="1845309" h="1931670">
                  <a:moveTo>
                    <a:pt x="1333405" y="148562"/>
                  </a:moveTo>
                  <a:lnTo>
                    <a:pt x="1367783" y="232098"/>
                  </a:lnTo>
                  <a:lnTo>
                    <a:pt x="1376624" y="220210"/>
                  </a:lnTo>
                  <a:lnTo>
                    <a:pt x="1345303" y="144103"/>
                  </a:lnTo>
                  <a:lnTo>
                    <a:pt x="1333405" y="148562"/>
                  </a:lnTo>
                  <a:close/>
                </a:path>
                <a:path w="1845309" h="1931670">
                  <a:moveTo>
                    <a:pt x="1318142" y="144844"/>
                  </a:moveTo>
                  <a:lnTo>
                    <a:pt x="1353553" y="230892"/>
                  </a:lnTo>
                  <a:lnTo>
                    <a:pt x="1368707" y="234343"/>
                  </a:lnTo>
                  <a:lnTo>
                    <a:pt x="1331514" y="143965"/>
                  </a:lnTo>
                  <a:lnTo>
                    <a:pt x="1318142" y="144844"/>
                  </a:lnTo>
                  <a:close/>
                </a:path>
                <a:path w="1845309" h="1931670">
                  <a:moveTo>
                    <a:pt x="1307013" y="151173"/>
                  </a:moveTo>
                  <a:lnTo>
                    <a:pt x="1341831" y="235779"/>
                  </a:lnTo>
                  <a:lnTo>
                    <a:pt x="1352893" y="229289"/>
                  </a:lnTo>
                  <a:lnTo>
                    <a:pt x="1318669" y="146126"/>
                  </a:lnTo>
                  <a:lnTo>
                    <a:pt x="1307013" y="151173"/>
                  </a:lnTo>
                  <a:close/>
                </a:path>
                <a:path w="1845309" h="1931670">
                  <a:moveTo>
                    <a:pt x="1293003" y="150502"/>
                  </a:moveTo>
                  <a:lnTo>
                    <a:pt x="1331010" y="242857"/>
                  </a:lnTo>
                  <a:lnTo>
                    <a:pt x="1343151" y="238986"/>
                  </a:lnTo>
                  <a:lnTo>
                    <a:pt x="1305759" y="148127"/>
                  </a:lnTo>
                  <a:lnTo>
                    <a:pt x="1293003" y="150502"/>
                  </a:lnTo>
                  <a:close/>
                </a:path>
                <a:path w="1845309" h="1931670">
                  <a:moveTo>
                    <a:pt x="1281875" y="156831"/>
                  </a:moveTo>
                  <a:lnTo>
                    <a:pt x="1318562" y="245980"/>
                  </a:lnTo>
                  <a:lnTo>
                    <a:pt x="1332968" y="247613"/>
                  </a:lnTo>
                  <a:lnTo>
                    <a:pt x="1296368" y="158679"/>
                  </a:lnTo>
                  <a:lnTo>
                    <a:pt x="1281875" y="156831"/>
                  </a:lnTo>
                  <a:close/>
                </a:path>
                <a:path w="1845309" h="1931670">
                  <a:moveTo>
                    <a:pt x="1234413" y="174988"/>
                  </a:moveTo>
                  <a:lnTo>
                    <a:pt x="1268351" y="257456"/>
                  </a:lnTo>
                  <a:lnTo>
                    <a:pt x="1280096" y="252623"/>
                  </a:lnTo>
                  <a:lnTo>
                    <a:pt x="1285616" y="266038"/>
                  </a:lnTo>
                  <a:lnTo>
                    <a:pt x="1296613" y="259387"/>
                  </a:lnTo>
                  <a:lnTo>
                    <a:pt x="1297031" y="260403"/>
                  </a:lnTo>
                  <a:lnTo>
                    <a:pt x="1308599" y="255142"/>
                  </a:lnTo>
                  <a:lnTo>
                    <a:pt x="1307302" y="251989"/>
                  </a:lnTo>
                  <a:lnTo>
                    <a:pt x="1319310" y="247797"/>
                  </a:lnTo>
                  <a:lnTo>
                    <a:pt x="1281655" y="156297"/>
                  </a:lnTo>
                  <a:lnTo>
                    <a:pt x="1270212" y="161864"/>
                  </a:lnTo>
                  <a:lnTo>
                    <a:pt x="1258587" y="166985"/>
                  </a:lnTo>
                  <a:lnTo>
                    <a:pt x="1246701" y="171475"/>
                  </a:lnTo>
                  <a:lnTo>
                    <a:pt x="1234413" y="174988"/>
                  </a:lnTo>
                  <a:close/>
                </a:path>
                <a:path w="1845309" h="1931670">
                  <a:moveTo>
                    <a:pt x="1190537" y="201857"/>
                  </a:moveTo>
                  <a:lnTo>
                    <a:pt x="1222386" y="279247"/>
                  </a:lnTo>
                  <a:lnTo>
                    <a:pt x="1235010" y="276552"/>
                  </a:lnTo>
                  <a:lnTo>
                    <a:pt x="1237495" y="282591"/>
                  </a:lnTo>
                  <a:lnTo>
                    <a:pt x="1249943" y="279468"/>
                  </a:lnTo>
                  <a:lnTo>
                    <a:pt x="1249723" y="278934"/>
                  </a:lnTo>
                  <a:lnTo>
                    <a:pt x="1259048" y="268221"/>
                  </a:lnTo>
                  <a:lnTo>
                    <a:pt x="1262480" y="276559"/>
                  </a:lnTo>
                  <a:lnTo>
                    <a:pt x="1273190" y="269214"/>
                  </a:lnTo>
                  <a:lnTo>
                    <a:pt x="1234589" y="175416"/>
                  </a:lnTo>
                  <a:lnTo>
                    <a:pt x="1224452" y="184155"/>
                  </a:lnTo>
                  <a:lnTo>
                    <a:pt x="1213041" y="189799"/>
                  </a:lnTo>
                  <a:lnTo>
                    <a:pt x="1201391" y="194861"/>
                  </a:lnTo>
                  <a:lnTo>
                    <a:pt x="1190537" y="201857"/>
                  </a:lnTo>
                  <a:close/>
                </a:path>
                <a:path w="1845309" h="1931670">
                  <a:moveTo>
                    <a:pt x="1177509" y="203570"/>
                  </a:moveTo>
                  <a:lnTo>
                    <a:pt x="1213940" y="292097"/>
                  </a:lnTo>
                  <a:lnTo>
                    <a:pt x="1225729" y="287371"/>
                  </a:lnTo>
                  <a:lnTo>
                    <a:pt x="1190515" y="201803"/>
                  </a:lnTo>
                  <a:lnTo>
                    <a:pt x="1177509" y="203570"/>
                  </a:lnTo>
                  <a:close/>
                </a:path>
                <a:path w="1845309" h="1931670">
                  <a:moveTo>
                    <a:pt x="1165665" y="208163"/>
                  </a:moveTo>
                  <a:lnTo>
                    <a:pt x="1204000" y="301313"/>
                  </a:lnTo>
                  <a:lnTo>
                    <a:pt x="1213324" y="290601"/>
                  </a:lnTo>
                  <a:lnTo>
                    <a:pt x="1177220" y="202869"/>
                  </a:lnTo>
                  <a:lnTo>
                    <a:pt x="1165665" y="208163"/>
                  </a:lnTo>
                  <a:close/>
                </a:path>
                <a:path w="1845309" h="1931670">
                  <a:moveTo>
                    <a:pt x="1141823" y="216970"/>
                  </a:moveTo>
                  <a:lnTo>
                    <a:pt x="1176662" y="301626"/>
                  </a:lnTo>
                  <a:lnTo>
                    <a:pt x="1191419" y="304115"/>
                  </a:lnTo>
                  <a:lnTo>
                    <a:pt x="1202526" y="297732"/>
                  </a:lnTo>
                  <a:lnTo>
                    <a:pt x="1165839" y="208584"/>
                  </a:lnTo>
                  <a:lnTo>
                    <a:pt x="1154094" y="213417"/>
                  </a:lnTo>
                  <a:lnTo>
                    <a:pt x="1153478" y="211920"/>
                  </a:lnTo>
                  <a:lnTo>
                    <a:pt x="1141823" y="216970"/>
                  </a:lnTo>
                  <a:close/>
                </a:path>
                <a:path w="1845309" h="1931670">
                  <a:moveTo>
                    <a:pt x="1129968" y="221534"/>
                  </a:moveTo>
                  <a:lnTo>
                    <a:pt x="1167139" y="311857"/>
                  </a:lnTo>
                  <a:lnTo>
                    <a:pt x="1178641" y="306436"/>
                  </a:lnTo>
                  <a:lnTo>
                    <a:pt x="1141786" y="216880"/>
                  </a:lnTo>
                  <a:lnTo>
                    <a:pt x="1129968" y="221534"/>
                  </a:lnTo>
                  <a:close/>
                </a:path>
                <a:path w="1845309" h="1931670">
                  <a:moveTo>
                    <a:pt x="1122160" y="235933"/>
                  </a:moveTo>
                  <a:lnTo>
                    <a:pt x="1156164" y="318561"/>
                  </a:lnTo>
                  <a:lnTo>
                    <a:pt x="1165929" y="308918"/>
                  </a:lnTo>
                  <a:lnTo>
                    <a:pt x="1133861" y="230993"/>
                  </a:lnTo>
                  <a:lnTo>
                    <a:pt x="1122160" y="235933"/>
                  </a:lnTo>
                  <a:close/>
                </a:path>
                <a:path w="1845309" h="1931670">
                  <a:moveTo>
                    <a:pt x="1118223" y="226366"/>
                  </a:moveTo>
                  <a:lnTo>
                    <a:pt x="1132321" y="227252"/>
                  </a:lnTo>
                  <a:lnTo>
                    <a:pt x="1129946" y="221480"/>
                  </a:lnTo>
                  <a:lnTo>
                    <a:pt x="1118223" y="226366"/>
                  </a:lnTo>
                  <a:close/>
                </a:path>
                <a:path w="1845309" h="1931670">
                  <a:moveTo>
                    <a:pt x="1105841" y="229650"/>
                  </a:moveTo>
                  <a:lnTo>
                    <a:pt x="1144068" y="322539"/>
                  </a:lnTo>
                  <a:lnTo>
                    <a:pt x="1153943" y="313163"/>
                  </a:lnTo>
                  <a:lnTo>
                    <a:pt x="1117321" y="224175"/>
                  </a:lnTo>
                  <a:lnTo>
                    <a:pt x="1105841" y="229650"/>
                  </a:lnTo>
                  <a:close/>
                </a:path>
                <a:path w="1845309" h="1931670">
                  <a:moveTo>
                    <a:pt x="1058054" y="247016"/>
                  </a:moveTo>
                  <a:lnTo>
                    <a:pt x="1088798" y="321721"/>
                  </a:lnTo>
                  <a:lnTo>
                    <a:pt x="1099042" y="313242"/>
                  </a:lnTo>
                  <a:lnTo>
                    <a:pt x="1098374" y="311620"/>
                  </a:lnTo>
                  <a:lnTo>
                    <a:pt x="1110066" y="306658"/>
                  </a:lnTo>
                  <a:lnTo>
                    <a:pt x="1117588" y="324937"/>
                  </a:lnTo>
                  <a:lnTo>
                    <a:pt x="1132544" y="327907"/>
                  </a:lnTo>
                  <a:lnTo>
                    <a:pt x="1129838" y="321333"/>
                  </a:lnTo>
                  <a:lnTo>
                    <a:pt x="1141231" y="315645"/>
                  </a:lnTo>
                  <a:lnTo>
                    <a:pt x="1105643" y="229169"/>
                  </a:lnTo>
                  <a:lnTo>
                    <a:pt x="1093601" y="233278"/>
                  </a:lnTo>
                  <a:lnTo>
                    <a:pt x="1081543" y="237350"/>
                  </a:lnTo>
                  <a:lnTo>
                    <a:pt x="1058054" y="247016"/>
                  </a:lnTo>
                  <a:close/>
                </a:path>
                <a:path w="1845309" h="1931670">
                  <a:moveTo>
                    <a:pt x="1106481" y="331320"/>
                  </a:moveTo>
                  <a:lnTo>
                    <a:pt x="1109825" y="339444"/>
                  </a:lnTo>
                  <a:lnTo>
                    <a:pt x="1118688" y="327609"/>
                  </a:lnTo>
                  <a:lnTo>
                    <a:pt x="1116708" y="322799"/>
                  </a:lnTo>
                  <a:lnTo>
                    <a:pt x="1106481" y="331320"/>
                  </a:lnTo>
                  <a:close/>
                </a:path>
                <a:path w="1845309" h="1931670">
                  <a:moveTo>
                    <a:pt x="1035768" y="259605"/>
                  </a:moveTo>
                  <a:lnTo>
                    <a:pt x="1075273" y="355600"/>
                  </a:lnTo>
                  <a:lnTo>
                    <a:pt x="1085346" y="346705"/>
                  </a:lnTo>
                  <a:lnTo>
                    <a:pt x="1081585" y="337566"/>
                  </a:lnTo>
                  <a:lnTo>
                    <a:pt x="1092647" y="331076"/>
                  </a:lnTo>
                  <a:lnTo>
                    <a:pt x="1059215" y="249837"/>
                  </a:lnTo>
                  <a:lnTo>
                    <a:pt x="1035768" y="259605"/>
                  </a:lnTo>
                  <a:close/>
                </a:path>
                <a:path w="1845309" h="1931670">
                  <a:moveTo>
                    <a:pt x="1011138" y="266498"/>
                  </a:moveTo>
                  <a:lnTo>
                    <a:pt x="1052268" y="366442"/>
                  </a:lnTo>
                  <a:lnTo>
                    <a:pt x="1065003" y="364014"/>
                  </a:lnTo>
                  <a:lnTo>
                    <a:pt x="1062913" y="358937"/>
                  </a:lnTo>
                  <a:lnTo>
                    <a:pt x="1073976" y="352447"/>
                  </a:lnTo>
                  <a:lnTo>
                    <a:pt x="1035713" y="259470"/>
                  </a:lnTo>
                  <a:lnTo>
                    <a:pt x="1023645" y="263518"/>
                  </a:lnTo>
                  <a:lnTo>
                    <a:pt x="1011138" y="266498"/>
                  </a:lnTo>
                  <a:close/>
                </a:path>
                <a:path w="1845309" h="1931670">
                  <a:moveTo>
                    <a:pt x="988331" y="277821"/>
                  </a:moveTo>
                  <a:lnTo>
                    <a:pt x="1018684" y="351577"/>
                  </a:lnTo>
                  <a:lnTo>
                    <a:pt x="1030297" y="346423"/>
                  </a:lnTo>
                  <a:lnTo>
                    <a:pt x="1039886" y="369726"/>
                  </a:lnTo>
                  <a:lnTo>
                    <a:pt x="1050905" y="363129"/>
                  </a:lnTo>
                  <a:lnTo>
                    <a:pt x="1011077" y="266349"/>
                  </a:lnTo>
                  <a:lnTo>
                    <a:pt x="999332" y="271182"/>
                  </a:lnTo>
                  <a:lnTo>
                    <a:pt x="988331" y="277821"/>
                  </a:lnTo>
                  <a:close/>
                </a:path>
                <a:path w="1845309" h="1931670">
                  <a:moveTo>
                    <a:pt x="1018684" y="351577"/>
                  </a:moveTo>
                  <a:lnTo>
                    <a:pt x="1028494" y="375414"/>
                  </a:lnTo>
                  <a:lnTo>
                    <a:pt x="1040436" y="371062"/>
                  </a:lnTo>
                  <a:lnTo>
                    <a:pt x="1030297" y="346423"/>
                  </a:lnTo>
                  <a:lnTo>
                    <a:pt x="1018684" y="351577"/>
                  </a:lnTo>
                  <a:close/>
                </a:path>
                <a:path w="1845309" h="1931670">
                  <a:moveTo>
                    <a:pt x="966052" y="290427"/>
                  </a:moveTo>
                  <a:lnTo>
                    <a:pt x="1001354" y="376208"/>
                  </a:lnTo>
                  <a:lnTo>
                    <a:pt x="1012834" y="370734"/>
                  </a:lnTo>
                  <a:lnTo>
                    <a:pt x="1014198" y="374047"/>
                  </a:lnTo>
                  <a:lnTo>
                    <a:pt x="1024997" y="366916"/>
                  </a:lnTo>
                  <a:lnTo>
                    <a:pt x="988969" y="279371"/>
                  </a:lnTo>
                  <a:lnTo>
                    <a:pt x="975949" y="281104"/>
                  </a:lnTo>
                  <a:lnTo>
                    <a:pt x="966052" y="290427"/>
                  </a:lnTo>
                  <a:close/>
                </a:path>
                <a:path w="1845309" h="1931670">
                  <a:moveTo>
                    <a:pt x="1001354" y="376208"/>
                  </a:moveTo>
                  <a:lnTo>
                    <a:pt x="1007952" y="392242"/>
                  </a:lnTo>
                  <a:lnTo>
                    <a:pt x="1017761" y="382706"/>
                  </a:lnTo>
                  <a:lnTo>
                    <a:pt x="1012834" y="370734"/>
                  </a:lnTo>
                  <a:lnTo>
                    <a:pt x="1001354" y="376208"/>
                  </a:lnTo>
                  <a:close/>
                </a:path>
                <a:path w="1845309" h="1931670">
                  <a:moveTo>
                    <a:pt x="980087" y="391273"/>
                  </a:moveTo>
                  <a:lnTo>
                    <a:pt x="986377" y="406558"/>
                  </a:lnTo>
                  <a:lnTo>
                    <a:pt x="996098" y="396808"/>
                  </a:lnTo>
                  <a:lnTo>
                    <a:pt x="995416" y="395151"/>
                  </a:lnTo>
                  <a:lnTo>
                    <a:pt x="1007556" y="391280"/>
                  </a:lnTo>
                  <a:lnTo>
                    <a:pt x="1001222" y="375888"/>
                  </a:lnTo>
                  <a:lnTo>
                    <a:pt x="990775" y="383874"/>
                  </a:lnTo>
                  <a:lnTo>
                    <a:pt x="980087" y="391273"/>
                  </a:lnTo>
                  <a:close/>
                </a:path>
                <a:path w="1845309" h="1931670">
                  <a:moveTo>
                    <a:pt x="908650" y="317800"/>
                  </a:moveTo>
                  <a:lnTo>
                    <a:pt x="950958" y="420607"/>
                  </a:lnTo>
                  <a:lnTo>
                    <a:pt x="962685" y="415730"/>
                  </a:lnTo>
                  <a:lnTo>
                    <a:pt x="974585" y="411274"/>
                  </a:lnTo>
                  <a:lnTo>
                    <a:pt x="973797" y="409360"/>
                  </a:lnTo>
                  <a:lnTo>
                    <a:pt x="985145" y="403565"/>
                  </a:lnTo>
                  <a:lnTo>
                    <a:pt x="977733" y="385554"/>
                  </a:lnTo>
                  <a:lnTo>
                    <a:pt x="989346" y="380400"/>
                  </a:lnTo>
                  <a:lnTo>
                    <a:pt x="986307" y="373016"/>
                  </a:lnTo>
                  <a:lnTo>
                    <a:pt x="997739" y="367423"/>
                  </a:lnTo>
                  <a:lnTo>
                    <a:pt x="968472" y="296306"/>
                  </a:lnTo>
                  <a:lnTo>
                    <a:pt x="955496" y="298147"/>
                  </a:lnTo>
                  <a:lnTo>
                    <a:pt x="943149" y="301516"/>
                  </a:lnTo>
                  <a:lnTo>
                    <a:pt x="931565" y="306740"/>
                  </a:lnTo>
                  <a:lnTo>
                    <a:pt x="920878" y="314142"/>
                  </a:lnTo>
                  <a:lnTo>
                    <a:pt x="921692" y="316120"/>
                  </a:lnTo>
                  <a:lnTo>
                    <a:pt x="908650" y="317800"/>
                  </a:lnTo>
                  <a:close/>
                </a:path>
                <a:path w="1845309" h="1931670">
                  <a:moveTo>
                    <a:pt x="885799" y="329016"/>
                  </a:moveTo>
                  <a:lnTo>
                    <a:pt x="926028" y="426769"/>
                  </a:lnTo>
                  <a:lnTo>
                    <a:pt x="937860" y="422150"/>
                  </a:lnTo>
                  <a:lnTo>
                    <a:pt x="939839" y="426960"/>
                  </a:lnTo>
                  <a:lnTo>
                    <a:pt x="952354" y="423997"/>
                  </a:lnTo>
                  <a:lnTo>
                    <a:pt x="909398" y="319617"/>
                  </a:lnTo>
                  <a:lnTo>
                    <a:pt x="898291" y="326000"/>
                  </a:lnTo>
                  <a:lnTo>
                    <a:pt x="885799" y="329016"/>
                  </a:lnTo>
                  <a:close/>
                </a:path>
                <a:path w="1845309" h="1931670">
                  <a:moveTo>
                    <a:pt x="822547" y="375545"/>
                  </a:moveTo>
                  <a:lnTo>
                    <a:pt x="864689" y="477948"/>
                  </a:lnTo>
                  <a:lnTo>
                    <a:pt x="874388" y="468145"/>
                  </a:lnTo>
                  <a:lnTo>
                    <a:pt x="876544" y="473383"/>
                  </a:lnTo>
                  <a:lnTo>
                    <a:pt x="886814" y="464968"/>
                  </a:lnTo>
                  <a:lnTo>
                    <a:pt x="883031" y="455776"/>
                  </a:lnTo>
                  <a:lnTo>
                    <a:pt x="896249" y="454523"/>
                  </a:lnTo>
                  <a:lnTo>
                    <a:pt x="895149" y="451851"/>
                  </a:lnTo>
                  <a:lnTo>
                    <a:pt x="905178" y="442849"/>
                  </a:lnTo>
                  <a:lnTo>
                    <a:pt x="906520" y="446108"/>
                  </a:lnTo>
                  <a:lnTo>
                    <a:pt x="918053" y="440762"/>
                  </a:lnTo>
                  <a:lnTo>
                    <a:pt x="928509" y="432799"/>
                  </a:lnTo>
                  <a:lnTo>
                    <a:pt x="886173" y="329925"/>
                  </a:lnTo>
                  <a:lnTo>
                    <a:pt x="875329" y="336945"/>
                  </a:lnTo>
                  <a:lnTo>
                    <a:pt x="864787" y="344702"/>
                  </a:lnTo>
                  <a:lnTo>
                    <a:pt x="854333" y="352669"/>
                  </a:lnTo>
                  <a:lnTo>
                    <a:pt x="843748" y="360321"/>
                  </a:lnTo>
                  <a:lnTo>
                    <a:pt x="832554" y="366490"/>
                  </a:lnTo>
                  <a:lnTo>
                    <a:pt x="822547" y="375545"/>
                  </a:lnTo>
                  <a:close/>
                </a:path>
                <a:path w="1845309" h="1931670">
                  <a:moveTo>
                    <a:pt x="798333" y="383448"/>
                  </a:moveTo>
                  <a:lnTo>
                    <a:pt x="842652" y="491142"/>
                  </a:lnTo>
                  <a:lnTo>
                    <a:pt x="865547" y="480033"/>
                  </a:lnTo>
                  <a:lnTo>
                    <a:pt x="821777" y="373675"/>
                  </a:lnTo>
                  <a:lnTo>
                    <a:pt x="810693" y="380111"/>
                  </a:lnTo>
                  <a:lnTo>
                    <a:pt x="811990" y="383265"/>
                  </a:lnTo>
                  <a:lnTo>
                    <a:pt x="798333" y="383448"/>
                  </a:lnTo>
                  <a:close/>
                </a:path>
                <a:path w="1845309" h="1931670">
                  <a:moveTo>
                    <a:pt x="768070" y="410027"/>
                  </a:moveTo>
                  <a:lnTo>
                    <a:pt x="808035" y="507138"/>
                  </a:lnTo>
                  <a:lnTo>
                    <a:pt x="818020" y="498030"/>
                  </a:lnTo>
                  <a:lnTo>
                    <a:pt x="829060" y="491486"/>
                  </a:lnTo>
                  <a:lnTo>
                    <a:pt x="839793" y="484194"/>
                  </a:lnTo>
                  <a:lnTo>
                    <a:pt x="805349" y="400497"/>
                  </a:lnTo>
                  <a:lnTo>
                    <a:pt x="790635" y="398115"/>
                  </a:lnTo>
                  <a:lnTo>
                    <a:pt x="793231" y="404422"/>
                  </a:lnTo>
                  <a:lnTo>
                    <a:pt x="779507" y="404445"/>
                  </a:lnTo>
                  <a:lnTo>
                    <a:pt x="777989" y="400757"/>
                  </a:lnTo>
                  <a:lnTo>
                    <a:pt x="768070" y="410027"/>
                  </a:lnTo>
                  <a:close/>
                </a:path>
                <a:path w="1845309" h="1931670">
                  <a:moveTo>
                    <a:pt x="754676" y="410851"/>
                  </a:moveTo>
                  <a:lnTo>
                    <a:pt x="798490" y="517316"/>
                  </a:lnTo>
                  <a:lnTo>
                    <a:pt x="807265" y="505268"/>
                  </a:lnTo>
                  <a:lnTo>
                    <a:pt x="766685" y="406660"/>
                  </a:lnTo>
                  <a:lnTo>
                    <a:pt x="754676" y="410851"/>
                  </a:lnTo>
                  <a:close/>
                </a:path>
                <a:path w="1845309" h="1931670">
                  <a:moveTo>
                    <a:pt x="744472" y="419426"/>
                  </a:moveTo>
                  <a:lnTo>
                    <a:pt x="786790" y="522256"/>
                  </a:lnTo>
                  <a:lnTo>
                    <a:pt x="798952" y="518439"/>
                  </a:lnTo>
                  <a:lnTo>
                    <a:pt x="755204" y="412134"/>
                  </a:lnTo>
                  <a:lnTo>
                    <a:pt x="744472" y="419426"/>
                  </a:lnTo>
                  <a:close/>
                </a:path>
                <a:path w="1845309" h="1931670">
                  <a:moveTo>
                    <a:pt x="733057" y="425061"/>
                  </a:moveTo>
                  <a:lnTo>
                    <a:pt x="777817" y="533824"/>
                  </a:lnTo>
                  <a:lnTo>
                    <a:pt x="788989" y="527601"/>
                  </a:lnTo>
                  <a:lnTo>
                    <a:pt x="744758" y="420121"/>
                  </a:lnTo>
                  <a:lnTo>
                    <a:pt x="733057" y="425061"/>
                  </a:lnTo>
                  <a:close/>
                </a:path>
                <a:path w="1845309" h="1931670">
                  <a:moveTo>
                    <a:pt x="711254" y="438823"/>
                  </a:moveTo>
                  <a:lnTo>
                    <a:pt x="754922" y="544933"/>
                  </a:lnTo>
                  <a:lnTo>
                    <a:pt x="765148" y="536412"/>
                  </a:lnTo>
                  <a:lnTo>
                    <a:pt x="768184" y="543788"/>
                  </a:lnTo>
                  <a:lnTo>
                    <a:pt x="777421" y="532862"/>
                  </a:lnTo>
                  <a:lnTo>
                    <a:pt x="733424" y="425952"/>
                  </a:lnTo>
                  <a:lnTo>
                    <a:pt x="722333" y="432372"/>
                  </a:lnTo>
                  <a:lnTo>
                    <a:pt x="711254" y="438823"/>
                  </a:lnTo>
                  <a:close/>
                </a:path>
                <a:path w="1845309" h="1931670">
                  <a:moveTo>
                    <a:pt x="700221" y="445386"/>
                  </a:moveTo>
                  <a:lnTo>
                    <a:pt x="744585" y="553187"/>
                  </a:lnTo>
                  <a:lnTo>
                    <a:pt x="755889" y="547285"/>
                  </a:lnTo>
                  <a:lnTo>
                    <a:pt x="711702" y="439911"/>
                  </a:lnTo>
                  <a:lnTo>
                    <a:pt x="700221" y="445386"/>
                  </a:lnTo>
                  <a:close/>
                </a:path>
                <a:path w="1845309" h="1931670">
                  <a:moveTo>
                    <a:pt x="681550" y="466757"/>
                  </a:moveTo>
                  <a:lnTo>
                    <a:pt x="724989" y="572313"/>
                  </a:lnTo>
                  <a:lnTo>
                    <a:pt x="736514" y="566946"/>
                  </a:lnTo>
                  <a:lnTo>
                    <a:pt x="747862" y="561150"/>
                  </a:lnTo>
                  <a:lnTo>
                    <a:pt x="702025" y="449768"/>
                  </a:lnTo>
                  <a:lnTo>
                    <a:pt x="689951" y="453800"/>
                  </a:lnTo>
                  <a:lnTo>
                    <a:pt x="693184" y="461657"/>
                  </a:lnTo>
                  <a:lnTo>
                    <a:pt x="681550" y="466757"/>
                  </a:lnTo>
                  <a:close/>
                </a:path>
                <a:path w="1845309" h="1931670">
                  <a:moveTo>
                    <a:pt x="669475" y="470789"/>
                  </a:moveTo>
                  <a:lnTo>
                    <a:pt x="713047" y="576665"/>
                  </a:lnTo>
                  <a:lnTo>
                    <a:pt x="725165" y="572741"/>
                  </a:lnTo>
                  <a:lnTo>
                    <a:pt x="680802" y="464940"/>
                  </a:lnTo>
                  <a:lnTo>
                    <a:pt x="669475" y="470789"/>
                  </a:lnTo>
                  <a:close/>
                </a:path>
                <a:path w="1845309" h="1931670">
                  <a:moveTo>
                    <a:pt x="662240" y="486578"/>
                  </a:moveTo>
                  <a:lnTo>
                    <a:pt x="704558" y="589409"/>
                  </a:lnTo>
                  <a:lnTo>
                    <a:pt x="717116" y="586553"/>
                  </a:lnTo>
                  <a:lnTo>
                    <a:pt x="672203" y="477416"/>
                  </a:lnTo>
                  <a:lnTo>
                    <a:pt x="662240" y="486578"/>
                  </a:lnTo>
                  <a:close/>
                </a:path>
                <a:path w="1845309" h="1931670">
                  <a:moveTo>
                    <a:pt x="640357" y="500146"/>
                  </a:moveTo>
                  <a:lnTo>
                    <a:pt x="684016" y="606237"/>
                  </a:lnTo>
                  <a:lnTo>
                    <a:pt x="694683" y="598785"/>
                  </a:lnTo>
                  <a:lnTo>
                    <a:pt x="708407" y="598762"/>
                  </a:lnTo>
                  <a:lnTo>
                    <a:pt x="660238" y="481715"/>
                  </a:lnTo>
                  <a:lnTo>
                    <a:pt x="650759" y="492053"/>
                  </a:lnTo>
                  <a:lnTo>
                    <a:pt x="649572" y="489167"/>
                  </a:lnTo>
                  <a:lnTo>
                    <a:pt x="640357" y="500146"/>
                  </a:lnTo>
                  <a:close/>
                </a:path>
                <a:path w="1845309" h="1931670">
                  <a:moveTo>
                    <a:pt x="629987" y="508320"/>
                  </a:moveTo>
                  <a:lnTo>
                    <a:pt x="673680" y="614491"/>
                  </a:lnTo>
                  <a:lnTo>
                    <a:pt x="685688" y="610299"/>
                  </a:lnTo>
                  <a:lnTo>
                    <a:pt x="641018" y="501753"/>
                  </a:lnTo>
                  <a:lnTo>
                    <a:pt x="629987" y="508320"/>
                  </a:lnTo>
                  <a:close/>
                </a:path>
                <a:path w="1845309" h="1931670">
                  <a:moveTo>
                    <a:pt x="619595" y="516440"/>
                  </a:moveTo>
                  <a:lnTo>
                    <a:pt x="666400" y="630173"/>
                  </a:lnTo>
                  <a:lnTo>
                    <a:pt x="676561" y="621492"/>
                  </a:lnTo>
                  <a:lnTo>
                    <a:pt x="630799" y="510294"/>
                  </a:lnTo>
                  <a:lnTo>
                    <a:pt x="619595" y="516440"/>
                  </a:lnTo>
                  <a:close/>
                </a:path>
                <a:path w="1845309" h="1931670">
                  <a:moveTo>
                    <a:pt x="570001" y="562786"/>
                  </a:moveTo>
                  <a:lnTo>
                    <a:pt x="614497" y="670908"/>
                  </a:lnTo>
                  <a:lnTo>
                    <a:pt x="625477" y="664217"/>
                  </a:lnTo>
                  <a:lnTo>
                    <a:pt x="623844" y="660249"/>
                  </a:lnTo>
                  <a:lnTo>
                    <a:pt x="635170" y="654400"/>
                  </a:lnTo>
                  <a:lnTo>
                    <a:pt x="634510" y="652797"/>
                  </a:lnTo>
                  <a:lnTo>
                    <a:pt x="646163" y="647741"/>
                  </a:lnTo>
                  <a:lnTo>
                    <a:pt x="645095" y="645144"/>
                  </a:lnTo>
                  <a:lnTo>
                    <a:pt x="655630" y="637373"/>
                  </a:lnTo>
                  <a:lnTo>
                    <a:pt x="666862" y="631296"/>
                  </a:lnTo>
                  <a:lnTo>
                    <a:pt x="619815" y="516974"/>
                  </a:lnTo>
                  <a:lnTo>
                    <a:pt x="609413" y="525068"/>
                  </a:lnTo>
                  <a:lnTo>
                    <a:pt x="611348" y="529771"/>
                  </a:lnTo>
                  <a:lnTo>
                    <a:pt x="600106" y="535825"/>
                  </a:lnTo>
                  <a:lnTo>
                    <a:pt x="589982" y="544595"/>
                  </a:lnTo>
                  <a:lnTo>
                    <a:pt x="580204" y="554207"/>
                  </a:lnTo>
                  <a:lnTo>
                    <a:pt x="570001" y="562786"/>
                  </a:lnTo>
                  <a:close/>
                </a:path>
                <a:path w="1845309" h="1931670">
                  <a:moveTo>
                    <a:pt x="548602" y="577530"/>
                  </a:moveTo>
                  <a:lnTo>
                    <a:pt x="588721" y="675016"/>
                  </a:lnTo>
                  <a:lnTo>
                    <a:pt x="600157" y="669434"/>
                  </a:lnTo>
                  <a:lnTo>
                    <a:pt x="601675" y="673122"/>
                  </a:lnTo>
                  <a:lnTo>
                    <a:pt x="614392" y="670654"/>
                  </a:lnTo>
                  <a:lnTo>
                    <a:pt x="570705" y="564496"/>
                  </a:lnTo>
                  <a:lnTo>
                    <a:pt x="559115" y="569704"/>
                  </a:lnTo>
                  <a:lnTo>
                    <a:pt x="548602" y="577530"/>
                  </a:lnTo>
                  <a:close/>
                </a:path>
                <a:path w="1845309" h="1931670">
                  <a:moveTo>
                    <a:pt x="538672" y="586772"/>
                  </a:moveTo>
                  <a:lnTo>
                    <a:pt x="580231" y="687759"/>
                  </a:lnTo>
                  <a:lnTo>
                    <a:pt x="592438" y="684048"/>
                  </a:lnTo>
                  <a:lnTo>
                    <a:pt x="549656" y="580090"/>
                  </a:lnTo>
                  <a:lnTo>
                    <a:pt x="538672" y="586772"/>
                  </a:lnTo>
                  <a:close/>
                </a:path>
                <a:path w="1845309" h="1931670">
                  <a:moveTo>
                    <a:pt x="529006" y="596656"/>
                  </a:moveTo>
                  <a:lnTo>
                    <a:pt x="569807" y="695799"/>
                  </a:lnTo>
                  <a:lnTo>
                    <a:pt x="581837" y="691660"/>
                  </a:lnTo>
                  <a:lnTo>
                    <a:pt x="539499" y="588782"/>
                  </a:lnTo>
                  <a:lnTo>
                    <a:pt x="529006" y="596656"/>
                  </a:lnTo>
                  <a:close/>
                </a:path>
                <a:path w="1845309" h="1931670">
                  <a:moveTo>
                    <a:pt x="518494" y="604482"/>
                  </a:moveTo>
                  <a:lnTo>
                    <a:pt x="562527" y="711482"/>
                  </a:lnTo>
                  <a:lnTo>
                    <a:pt x="573392" y="704511"/>
                  </a:lnTo>
                  <a:lnTo>
                    <a:pt x="529996" y="599061"/>
                  </a:lnTo>
                  <a:lnTo>
                    <a:pt x="518494" y="604482"/>
                  </a:lnTo>
                  <a:close/>
                </a:path>
                <a:path w="1845309" h="1931670">
                  <a:moveTo>
                    <a:pt x="498084" y="621631"/>
                  </a:moveTo>
                  <a:lnTo>
                    <a:pt x="541996" y="728333"/>
                  </a:lnTo>
                  <a:lnTo>
                    <a:pt x="553005" y="721713"/>
                  </a:lnTo>
                  <a:lnTo>
                    <a:pt x="563832" y="714652"/>
                  </a:lnTo>
                  <a:lnTo>
                    <a:pt x="518868" y="605391"/>
                  </a:lnTo>
                  <a:lnTo>
                    <a:pt x="506859" y="609583"/>
                  </a:lnTo>
                  <a:lnTo>
                    <a:pt x="498084" y="621631"/>
                  </a:lnTo>
                  <a:close/>
                </a:path>
                <a:path w="1845309" h="1931670">
                  <a:moveTo>
                    <a:pt x="479456" y="643109"/>
                  </a:moveTo>
                  <a:lnTo>
                    <a:pt x="522319" y="747263"/>
                  </a:lnTo>
                  <a:lnTo>
                    <a:pt x="532288" y="738115"/>
                  </a:lnTo>
                  <a:lnTo>
                    <a:pt x="542756" y="730181"/>
                  </a:lnTo>
                  <a:lnTo>
                    <a:pt x="496809" y="618531"/>
                  </a:lnTo>
                  <a:lnTo>
                    <a:pt x="486296" y="626358"/>
                  </a:lnTo>
                  <a:lnTo>
                    <a:pt x="491883" y="639933"/>
                  </a:lnTo>
                  <a:lnTo>
                    <a:pt x="479456" y="643109"/>
                  </a:lnTo>
                  <a:close/>
                </a:path>
                <a:path w="1845309" h="1931670">
                  <a:moveTo>
                    <a:pt x="469802" y="653020"/>
                  </a:moveTo>
                  <a:lnTo>
                    <a:pt x="516167" y="765684"/>
                  </a:lnTo>
                  <a:lnTo>
                    <a:pt x="524729" y="753120"/>
                  </a:lnTo>
                  <a:lnTo>
                    <a:pt x="482008" y="649309"/>
                  </a:lnTo>
                  <a:lnTo>
                    <a:pt x="469802" y="653020"/>
                  </a:lnTo>
                  <a:close/>
                </a:path>
                <a:path w="1845309" h="1931670">
                  <a:moveTo>
                    <a:pt x="447005" y="664369"/>
                  </a:moveTo>
                  <a:lnTo>
                    <a:pt x="492546" y="775030"/>
                  </a:lnTo>
                  <a:lnTo>
                    <a:pt x="504950" y="771800"/>
                  </a:lnTo>
                  <a:lnTo>
                    <a:pt x="518058" y="770281"/>
                  </a:lnTo>
                  <a:lnTo>
                    <a:pt x="467822" y="648210"/>
                  </a:lnTo>
                  <a:lnTo>
                    <a:pt x="456320" y="653631"/>
                  </a:lnTo>
                  <a:lnTo>
                    <a:pt x="458431" y="658762"/>
                  </a:lnTo>
                  <a:lnTo>
                    <a:pt x="447005" y="664369"/>
                  </a:lnTo>
                  <a:close/>
                </a:path>
                <a:path w="1845309" h="1931670">
                  <a:moveTo>
                    <a:pt x="436987" y="673396"/>
                  </a:moveTo>
                  <a:lnTo>
                    <a:pt x="484563" y="789003"/>
                  </a:lnTo>
                  <a:lnTo>
                    <a:pt x="497583" y="787269"/>
                  </a:lnTo>
                  <a:lnTo>
                    <a:pt x="447734" y="666140"/>
                  </a:lnTo>
                  <a:lnTo>
                    <a:pt x="436987" y="673396"/>
                  </a:lnTo>
                  <a:close/>
                </a:path>
                <a:path w="1845309" h="1931670">
                  <a:moveTo>
                    <a:pt x="426915" y="682294"/>
                  </a:moveTo>
                  <a:lnTo>
                    <a:pt x="476425" y="802601"/>
                  </a:lnTo>
                  <a:lnTo>
                    <a:pt x="485223" y="790606"/>
                  </a:lnTo>
                  <a:lnTo>
                    <a:pt x="438110" y="676124"/>
                  </a:lnTo>
                  <a:lnTo>
                    <a:pt x="426915" y="682294"/>
                  </a:lnTo>
                  <a:close/>
                </a:path>
                <a:path w="1845309" h="1931670">
                  <a:moveTo>
                    <a:pt x="419196" y="696908"/>
                  </a:moveTo>
                  <a:lnTo>
                    <a:pt x="468002" y="815505"/>
                  </a:lnTo>
                  <a:lnTo>
                    <a:pt x="477305" y="804739"/>
                  </a:lnTo>
                  <a:lnTo>
                    <a:pt x="430412" y="690792"/>
                  </a:lnTo>
                  <a:lnTo>
                    <a:pt x="419196" y="696908"/>
                  </a:lnTo>
                  <a:close/>
                </a:path>
                <a:path w="1845309" h="1931670">
                  <a:moveTo>
                    <a:pt x="400175" y="717432"/>
                  </a:moveTo>
                  <a:lnTo>
                    <a:pt x="447879" y="833348"/>
                  </a:lnTo>
                  <a:lnTo>
                    <a:pt x="459887" y="829156"/>
                  </a:lnTo>
                  <a:lnTo>
                    <a:pt x="455444" y="818360"/>
                  </a:lnTo>
                  <a:lnTo>
                    <a:pt x="469256" y="818551"/>
                  </a:lnTo>
                  <a:lnTo>
                    <a:pt x="421065" y="701449"/>
                  </a:lnTo>
                  <a:lnTo>
                    <a:pt x="410459" y="709050"/>
                  </a:lnTo>
                  <a:lnTo>
                    <a:pt x="400175" y="717432"/>
                  </a:lnTo>
                  <a:close/>
                </a:path>
                <a:path w="1845309" h="1931670">
                  <a:moveTo>
                    <a:pt x="389703" y="725357"/>
                  </a:moveTo>
                  <a:lnTo>
                    <a:pt x="440120" y="847867"/>
                  </a:lnTo>
                  <a:lnTo>
                    <a:pt x="450628" y="840029"/>
                  </a:lnTo>
                  <a:lnTo>
                    <a:pt x="401888" y="721592"/>
                  </a:lnTo>
                  <a:lnTo>
                    <a:pt x="389703" y="725357"/>
                  </a:lnTo>
                  <a:close/>
                </a:path>
                <a:path w="1845309" h="1931670">
                  <a:moveTo>
                    <a:pt x="372131" y="749400"/>
                  </a:moveTo>
                  <a:lnTo>
                    <a:pt x="422873" y="872700"/>
                  </a:lnTo>
                  <a:lnTo>
                    <a:pt x="432391" y="862457"/>
                  </a:lnTo>
                  <a:lnTo>
                    <a:pt x="441963" y="852345"/>
                  </a:lnTo>
                  <a:lnTo>
                    <a:pt x="391881" y="730648"/>
                  </a:lnTo>
                  <a:lnTo>
                    <a:pt x="383172" y="742857"/>
                  </a:lnTo>
                  <a:lnTo>
                    <a:pt x="372131" y="749400"/>
                  </a:lnTo>
                  <a:close/>
                </a:path>
                <a:path w="1845309" h="1931670">
                  <a:moveTo>
                    <a:pt x="362410" y="759150"/>
                  </a:moveTo>
                  <a:lnTo>
                    <a:pt x="411657" y="878816"/>
                  </a:lnTo>
                  <a:lnTo>
                    <a:pt x="424039" y="875533"/>
                  </a:lnTo>
                  <a:lnTo>
                    <a:pt x="373407" y="752500"/>
                  </a:lnTo>
                  <a:lnTo>
                    <a:pt x="362410" y="759150"/>
                  </a:lnTo>
                  <a:close/>
                </a:path>
                <a:path w="1845309" h="1931670">
                  <a:moveTo>
                    <a:pt x="404751" y="895408"/>
                  </a:moveTo>
                  <a:lnTo>
                    <a:pt x="405367" y="896904"/>
                  </a:lnTo>
                  <a:lnTo>
                    <a:pt x="417441" y="892873"/>
                  </a:lnTo>
                  <a:lnTo>
                    <a:pt x="415264" y="887581"/>
                  </a:lnTo>
                  <a:lnTo>
                    <a:pt x="404751" y="895408"/>
                  </a:lnTo>
                  <a:close/>
                </a:path>
                <a:path w="1845309" h="1931670">
                  <a:moveTo>
                    <a:pt x="352777" y="769114"/>
                  </a:moveTo>
                  <a:lnTo>
                    <a:pt x="402530" y="890010"/>
                  </a:lnTo>
                  <a:lnTo>
                    <a:pt x="414604" y="885978"/>
                  </a:lnTo>
                  <a:lnTo>
                    <a:pt x="365138" y="765778"/>
                  </a:lnTo>
                  <a:lnTo>
                    <a:pt x="352777" y="769114"/>
                  </a:lnTo>
                  <a:close/>
                </a:path>
                <a:path w="1845309" h="1931670">
                  <a:moveTo>
                    <a:pt x="345454" y="784690"/>
                  </a:moveTo>
                  <a:lnTo>
                    <a:pt x="399319" y="915580"/>
                  </a:lnTo>
                  <a:lnTo>
                    <a:pt x="412296" y="913740"/>
                  </a:lnTo>
                  <a:lnTo>
                    <a:pt x="356275" y="777612"/>
                  </a:lnTo>
                  <a:lnTo>
                    <a:pt x="345454" y="784690"/>
                  </a:lnTo>
                  <a:close/>
                </a:path>
                <a:path w="1845309" h="1931670">
                  <a:moveTo>
                    <a:pt x="310354" y="832884"/>
                  </a:moveTo>
                  <a:lnTo>
                    <a:pt x="359314" y="951855"/>
                  </a:lnTo>
                  <a:lnTo>
                    <a:pt x="371850" y="948946"/>
                  </a:lnTo>
                  <a:lnTo>
                    <a:pt x="381799" y="939750"/>
                  </a:lnTo>
                  <a:lnTo>
                    <a:pt x="380961" y="937713"/>
                  </a:lnTo>
                  <a:lnTo>
                    <a:pt x="391628" y="930261"/>
                  </a:lnTo>
                  <a:lnTo>
                    <a:pt x="400859" y="919321"/>
                  </a:lnTo>
                  <a:lnTo>
                    <a:pt x="345146" y="783942"/>
                  </a:lnTo>
                  <a:lnTo>
                    <a:pt x="336113" y="795364"/>
                  </a:lnTo>
                  <a:lnTo>
                    <a:pt x="338697" y="801642"/>
                  </a:lnTo>
                  <a:lnTo>
                    <a:pt x="329297" y="812172"/>
                  </a:lnTo>
                  <a:lnTo>
                    <a:pt x="319547" y="821851"/>
                  </a:lnTo>
                  <a:lnTo>
                    <a:pt x="321064" y="825539"/>
                  </a:lnTo>
                  <a:lnTo>
                    <a:pt x="310354" y="832884"/>
                  </a:lnTo>
                  <a:close/>
                </a:path>
                <a:path w="1845309" h="1931670">
                  <a:moveTo>
                    <a:pt x="303624" y="849903"/>
                  </a:moveTo>
                  <a:lnTo>
                    <a:pt x="352013" y="967484"/>
                  </a:lnTo>
                  <a:lnTo>
                    <a:pt x="366177" y="968530"/>
                  </a:lnTo>
                  <a:lnTo>
                    <a:pt x="312399" y="837854"/>
                  </a:lnTo>
                  <a:lnTo>
                    <a:pt x="303624" y="849903"/>
                  </a:lnTo>
                  <a:close/>
                </a:path>
                <a:path w="1845309" h="1931670">
                  <a:moveTo>
                    <a:pt x="293442" y="858531"/>
                  </a:moveTo>
                  <a:lnTo>
                    <a:pt x="343612" y="980442"/>
                  </a:lnTo>
                  <a:lnTo>
                    <a:pt x="355004" y="974753"/>
                  </a:lnTo>
                  <a:lnTo>
                    <a:pt x="303998" y="850811"/>
                  </a:lnTo>
                  <a:lnTo>
                    <a:pt x="293442" y="858531"/>
                  </a:lnTo>
                  <a:close/>
                </a:path>
                <a:path w="1845309" h="1931670">
                  <a:moveTo>
                    <a:pt x="282454" y="865204"/>
                  </a:moveTo>
                  <a:lnTo>
                    <a:pt x="332505" y="986825"/>
                  </a:lnTo>
                  <a:lnTo>
                    <a:pt x="344865" y="983488"/>
                  </a:lnTo>
                  <a:lnTo>
                    <a:pt x="293925" y="859706"/>
                  </a:lnTo>
                  <a:lnTo>
                    <a:pt x="282454" y="865204"/>
                  </a:lnTo>
                  <a:close/>
                </a:path>
                <a:path w="1845309" h="1931670">
                  <a:moveTo>
                    <a:pt x="273929" y="877858"/>
                  </a:moveTo>
                  <a:lnTo>
                    <a:pt x="325776" y="1003844"/>
                  </a:lnTo>
                  <a:lnTo>
                    <a:pt x="337718" y="999491"/>
                  </a:lnTo>
                  <a:lnTo>
                    <a:pt x="283822" y="868528"/>
                  </a:lnTo>
                  <a:lnTo>
                    <a:pt x="273929" y="877858"/>
                  </a:lnTo>
                  <a:close/>
                </a:path>
                <a:path w="1845309" h="1931670">
                  <a:moveTo>
                    <a:pt x="264917" y="889331"/>
                  </a:moveTo>
                  <a:lnTo>
                    <a:pt x="316162" y="1013854"/>
                  </a:lnTo>
                  <a:lnTo>
                    <a:pt x="326310" y="1005142"/>
                  </a:lnTo>
                  <a:lnTo>
                    <a:pt x="275649" y="882040"/>
                  </a:lnTo>
                  <a:lnTo>
                    <a:pt x="264917" y="889331"/>
                  </a:lnTo>
                  <a:close/>
                </a:path>
                <a:path w="1845309" h="1931670">
                  <a:moveTo>
                    <a:pt x="238328" y="924835"/>
                  </a:moveTo>
                  <a:lnTo>
                    <a:pt x="291115" y="1053106"/>
                  </a:lnTo>
                  <a:lnTo>
                    <a:pt x="301716" y="1045494"/>
                  </a:lnTo>
                  <a:lnTo>
                    <a:pt x="310403" y="1033232"/>
                  </a:lnTo>
                  <a:lnTo>
                    <a:pt x="307390" y="1025910"/>
                  </a:lnTo>
                  <a:lnTo>
                    <a:pt x="317969" y="1018244"/>
                  </a:lnTo>
                  <a:lnTo>
                    <a:pt x="266039" y="892057"/>
                  </a:lnTo>
                  <a:lnTo>
                    <a:pt x="256357" y="901903"/>
                  </a:lnTo>
                  <a:lnTo>
                    <a:pt x="247997" y="914959"/>
                  </a:lnTo>
                  <a:lnTo>
                    <a:pt x="238328" y="924835"/>
                  </a:lnTo>
                  <a:close/>
                </a:path>
                <a:path w="1845309" h="1931670">
                  <a:moveTo>
                    <a:pt x="229729" y="937311"/>
                  </a:moveTo>
                  <a:lnTo>
                    <a:pt x="287402" y="1077454"/>
                  </a:lnTo>
                  <a:lnTo>
                    <a:pt x="297366" y="1068296"/>
                  </a:lnTo>
                  <a:lnTo>
                    <a:pt x="240219" y="929432"/>
                  </a:lnTo>
                  <a:lnTo>
                    <a:pt x="229729" y="937311"/>
                  </a:lnTo>
                  <a:close/>
                </a:path>
                <a:path w="1845309" h="1931670">
                  <a:moveTo>
                    <a:pt x="213605" y="964876"/>
                  </a:moveTo>
                  <a:lnTo>
                    <a:pt x="272576" y="1108172"/>
                  </a:lnTo>
                  <a:lnTo>
                    <a:pt x="284387" y="1103499"/>
                  </a:lnTo>
                  <a:lnTo>
                    <a:pt x="281153" y="1095642"/>
                  </a:lnTo>
                  <a:lnTo>
                    <a:pt x="291248" y="1086800"/>
                  </a:lnTo>
                  <a:lnTo>
                    <a:pt x="231400" y="941373"/>
                  </a:lnTo>
                  <a:lnTo>
                    <a:pt x="222436" y="952962"/>
                  </a:lnTo>
                  <a:lnTo>
                    <a:pt x="213605" y="964876"/>
                  </a:lnTo>
                  <a:close/>
                </a:path>
                <a:path w="1845309" h="1931670">
                  <a:moveTo>
                    <a:pt x="273764" y="1111058"/>
                  </a:moveTo>
                  <a:lnTo>
                    <a:pt x="279263" y="1124419"/>
                  </a:lnTo>
                  <a:lnTo>
                    <a:pt x="288983" y="1114669"/>
                  </a:lnTo>
                  <a:lnTo>
                    <a:pt x="287400" y="1110821"/>
                  </a:lnTo>
                  <a:lnTo>
                    <a:pt x="273764" y="1111058"/>
                  </a:lnTo>
                  <a:close/>
                </a:path>
                <a:path w="1845309" h="1931670">
                  <a:moveTo>
                    <a:pt x="208396" y="985589"/>
                  </a:moveTo>
                  <a:lnTo>
                    <a:pt x="266902" y="1127756"/>
                  </a:lnTo>
                  <a:lnTo>
                    <a:pt x="277701" y="1120625"/>
                  </a:lnTo>
                  <a:lnTo>
                    <a:pt x="216730" y="972467"/>
                  </a:lnTo>
                  <a:lnTo>
                    <a:pt x="208396" y="985589"/>
                  </a:lnTo>
                  <a:close/>
                </a:path>
                <a:path w="1845309" h="1931670">
                  <a:moveTo>
                    <a:pt x="195113" y="1020054"/>
                  </a:moveTo>
                  <a:lnTo>
                    <a:pt x="252067" y="1158450"/>
                  </a:lnTo>
                  <a:lnTo>
                    <a:pt x="264022" y="1154128"/>
                  </a:lnTo>
                  <a:lnTo>
                    <a:pt x="276404" y="1150845"/>
                  </a:lnTo>
                  <a:lnTo>
                    <a:pt x="210354" y="990346"/>
                  </a:lnTo>
                  <a:lnTo>
                    <a:pt x="200523" y="999829"/>
                  </a:lnTo>
                  <a:lnTo>
                    <a:pt x="206549" y="1014473"/>
                  </a:lnTo>
                  <a:lnTo>
                    <a:pt x="195113" y="1020054"/>
                  </a:lnTo>
                  <a:close/>
                </a:path>
                <a:path w="1845309" h="1931670">
                  <a:moveTo>
                    <a:pt x="184622" y="1027934"/>
                  </a:moveTo>
                  <a:lnTo>
                    <a:pt x="242104" y="1167612"/>
                  </a:lnTo>
                  <a:lnTo>
                    <a:pt x="252558" y="1159643"/>
                  </a:lnTo>
                  <a:lnTo>
                    <a:pt x="195553" y="1021123"/>
                  </a:lnTo>
                  <a:lnTo>
                    <a:pt x="184622" y="1027934"/>
                  </a:lnTo>
                  <a:close/>
                </a:path>
                <a:path w="1845309" h="1931670">
                  <a:moveTo>
                    <a:pt x="179212" y="1048160"/>
                  </a:moveTo>
                  <a:lnTo>
                    <a:pt x="234376" y="1182203"/>
                  </a:lnTo>
                  <a:lnTo>
                    <a:pt x="246472" y="1178225"/>
                  </a:lnTo>
                  <a:lnTo>
                    <a:pt x="189989" y="1040975"/>
                  </a:lnTo>
                  <a:lnTo>
                    <a:pt x="179212" y="1048160"/>
                  </a:lnTo>
                  <a:close/>
                </a:path>
                <a:path w="1845309" h="1931670">
                  <a:moveTo>
                    <a:pt x="171977" y="1063949"/>
                  </a:moveTo>
                  <a:lnTo>
                    <a:pt x="227910" y="1199863"/>
                  </a:lnTo>
                  <a:lnTo>
                    <a:pt x="238269" y="1191663"/>
                  </a:lnTo>
                  <a:lnTo>
                    <a:pt x="184095" y="1060025"/>
                  </a:lnTo>
                  <a:lnTo>
                    <a:pt x="171977" y="1063949"/>
                  </a:lnTo>
                  <a:close/>
                </a:path>
                <a:path w="1845309" h="1931670">
                  <a:moveTo>
                    <a:pt x="151546" y="1081045"/>
                  </a:moveTo>
                  <a:lnTo>
                    <a:pt x="209656" y="1222250"/>
                  </a:lnTo>
                  <a:lnTo>
                    <a:pt x="220630" y="1215546"/>
                  </a:lnTo>
                  <a:lnTo>
                    <a:pt x="216473" y="1205445"/>
                  </a:lnTo>
                  <a:lnTo>
                    <a:pt x="227800" y="1199596"/>
                  </a:lnTo>
                  <a:lnTo>
                    <a:pt x="174287" y="1069561"/>
                  </a:lnTo>
                  <a:lnTo>
                    <a:pt x="163598" y="1076960"/>
                  </a:lnTo>
                  <a:lnTo>
                    <a:pt x="151546" y="1081045"/>
                  </a:lnTo>
                  <a:close/>
                </a:path>
                <a:path w="1845309" h="1931670">
                  <a:moveTo>
                    <a:pt x="206336" y="1247553"/>
                  </a:moveTo>
                  <a:lnTo>
                    <a:pt x="210383" y="1257387"/>
                  </a:lnTo>
                  <a:lnTo>
                    <a:pt x="221225" y="1250363"/>
                  </a:lnTo>
                  <a:lnTo>
                    <a:pt x="206336" y="1247553"/>
                  </a:lnTo>
                  <a:close/>
                </a:path>
                <a:path w="1845309" h="1931670">
                  <a:moveTo>
                    <a:pt x="145718" y="1100255"/>
                  </a:moveTo>
                  <a:lnTo>
                    <a:pt x="206336" y="1247553"/>
                  </a:lnTo>
                  <a:lnTo>
                    <a:pt x="217002" y="1240101"/>
                  </a:lnTo>
                  <a:lnTo>
                    <a:pt x="157088" y="1094513"/>
                  </a:lnTo>
                  <a:lnTo>
                    <a:pt x="145718" y="1100255"/>
                  </a:lnTo>
                  <a:close/>
                </a:path>
                <a:path w="1845309" h="1931670">
                  <a:moveTo>
                    <a:pt x="137339" y="1113265"/>
                  </a:moveTo>
                  <a:lnTo>
                    <a:pt x="206161" y="1280499"/>
                  </a:lnTo>
                  <a:lnTo>
                    <a:pt x="215529" y="1269893"/>
                  </a:lnTo>
                  <a:lnTo>
                    <a:pt x="148225" y="1106348"/>
                  </a:lnTo>
                  <a:lnTo>
                    <a:pt x="137339" y="1113265"/>
                  </a:lnTo>
                  <a:close/>
                </a:path>
                <a:path w="1845309" h="1931670">
                  <a:moveTo>
                    <a:pt x="129490" y="1127565"/>
                  </a:moveTo>
                  <a:lnTo>
                    <a:pt x="197793" y="1293537"/>
                  </a:lnTo>
                  <a:lnTo>
                    <a:pt x="207634" y="1284080"/>
                  </a:lnTo>
                  <a:lnTo>
                    <a:pt x="139728" y="1119072"/>
                  </a:lnTo>
                  <a:lnTo>
                    <a:pt x="129490" y="1127565"/>
                  </a:lnTo>
                  <a:close/>
                </a:path>
                <a:path w="1845309" h="1931670">
                  <a:moveTo>
                    <a:pt x="121482" y="1141478"/>
                  </a:moveTo>
                  <a:lnTo>
                    <a:pt x="191900" y="1312588"/>
                  </a:lnTo>
                  <a:lnTo>
                    <a:pt x="200539" y="1300210"/>
                  </a:lnTo>
                  <a:lnTo>
                    <a:pt x="131149" y="1131596"/>
                  </a:lnTo>
                  <a:lnTo>
                    <a:pt x="121482" y="1141478"/>
                  </a:lnTo>
                  <a:close/>
                </a:path>
                <a:path w="1845309" h="1931670">
                  <a:moveTo>
                    <a:pt x="115582" y="1160512"/>
                  </a:moveTo>
                  <a:lnTo>
                    <a:pt x="185205" y="1329693"/>
                  </a:lnTo>
                  <a:lnTo>
                    <a:pt x="194879" y="1319828"/>
                  </a:lnTo>
                  <a:lnTo>
                    <a:pt x="125617" y="1151526"/>
                  </a:lnTo>
                  <a:lnTo>
                    <a:pt x="115582" y="1160512"/>
                  </a:lnTo>
                  <a:close/>
                </a:path>
                <a:path w="1845309" h="1931670">
                  <a:moveTo>
                    <a:pt x="98339" y="1218728"/>
                  </a:moveTo>
                  <a:lnTo>
                    <a:pt x="162682" y="1375077"/>
                  </a:lnTo>
                  <a:lnTo>
                    <a:pt x="172689" y="1366021"/>
                  </a:lnTo>
                  <a:lnTo>
                    <a:pt x="168378" y="1355546"/>
                  </a:lnTo>
                  <a:lnTo>
                    <a:pt x="179352" y="1348842"/>
                  </a:lnTo>
                  <a:lnTo>
                    <a:pt x="178604" y="1347025"/>
                  </a:lnTo>
                  <a:lnTo>
                    <a:pt x="188934" y="1338753"/>
                  </a:lnTo>
                  <a:lnTo>
                    <a:pt x="123001" y="1178539"/>
                  </a:lnTo>
                  <a:lnTo>
                    <a:pt x="114332" y="1190846"/>
                  </a:lnTo>
                  <a:lnTo>
                    <a:pt x="106187" y="1204426"/>
                  </a:lnTo>
                  <a:lnTo>
                    <a:pt x="98339" y="1218728"/>
                  </a:lnTo>
                  <a:close/>
                </a:path>
                <a:path w="1845309" h="1931670">
                  <a:moveTo>
                    <a:pt x="92591" y="1238132"/>
                  </a:moveTo>
                  <a:lnTo>
                    <a:pt x="152609" y="1383972"/>
                  </a:lnTo>
                  <a:lnTo>
                    <a:pt x="163980" y="1378230"/>
                  </a:lnTo>
                  <a:lnTo>
                    <a:pt x="102306" y="1228366"/>
                  </a:lnTo>
                  <a:lnTo>
                    <a:pt x="92591" y="1238132"/>
                  </a:lnTo>
                  <a:close/>
                </a:path>
                <a:path w="1845309" h="1931670">
                  <a:moveTo>
                    <a:pt x="84651" y="1252208"/>
                  </a:moveTo>
                  <a:lnTo>
                    <a:pt x="149993" y="1410985"/>
                  </a:lnTo>
                  <a:lnTo>
                    <a:pt x="160483" y="1403105"/>
                  </a:lnTo>
                  <a:lnTo>
                    <a:pt x="94543" y="1242873"/>
                  </a:lnTo>
                  <a:lnTo>
                    <a:pt x="84651" y="1252208"/>
                  </a:lnTo>
                  <a:close/>
                </a:path>
                <a:path w="1845309" h="1931670">
                  <a:moveTo>
                    <a:pt x="141658" y="1424102"/>
                  </a:moveTo>
                  <a:lnTo>
                    <a:pt x="148982" y="1441900"/>
                  </a:lnTo>
                  <a:lnTo>
                    <a:pt x="159055" y="1433005"/>
                  </a:lnTo>
                  <a:lnTo>
                    <a:pt x="157119" y="1428302"/>
                  </a:lnTo>
                  <a:lnTo>
                    <a:pt x="141658" y="1424102"/>
                  </a:lnTo>
                  <a:close/>
                </a:path>
                <a:path w="1845309" h="1931670">
                  <a:moveTo>
                    <a:pt x="77169" y="1267398"/>
                  </a:moveTo>
                  <a:lnTo>
                    <a:pt x="141658" y="1424102"/>
                  </a:lnTo>
                  <a:lnTo>
                    <a:pt x="152104" y="1416116"/>
                  </a:lnTo>
                  <a:lnTo>
                    <a:pt x="87527" y="1259198"/>
                  </a:lnTo>
                  <a:lnTo>
                    <a:pt x="77169" y="1267398"/>
                  </a:lnTo>
                  <a:close/>
                </a:path>
                <a:path w="1845309" h="1931670">
                  <a:moveTo>
                    <a:pt x="139459" y="1452131"/>
                  </a:moveTo>
                  <a:lnTo>
                    <a:pt x="146365" y="1468914"/>
                  </a:lnTo>
                  <a:lnTo>
                    <a:pt x="158484" y="1464989"/>
                  </a:lnTo>
                  <a:lnTo>
                    <a:pt x="150389" y="1445321"/>
                  </a:lnTo>
                  <a:lnTo>
                    <a:pt x="139459" y="1452131"/>
                  </a:lnTo>
                  <a:close/>
                </a:path>
                <a:path w="1845309" h="1931670">
                  <a:moveTo>
                    <a:pt x="71121" y="1286074"/>
                  </a:moveTo>
                  <a:lnTo>
                    <a:pt x="135390" y="1442244"/>
                  </a:lnTo>
                  <a:lnTo>
                    <a:pt x="148102" y="1439762"/>
                  </a:lnTo>
                  <a:lnTo>
                    <a:pt x="82293" y="1279851"/>
                  </a:lnTo>
                  <a:lnTo>
                    <a:pt x="71121" y="1286074"/>
                  </a:lnTo>
                  <a:close/>
                </a:path>
                <a:path w="1845309" h="1931670">
                  <a:moveTo>
                    <a:pt x="64127" y="1302451"/>
                  </a:moveTo>
                  <a:lnTo>
                    <a:pt x="145376" y="1499882"/>
                  </a:lnTo>
                  <a:lnTo>
                    <a:pt x="155823" y="1491895"/>
                  </a:lnTo>
                  <a:lnTo>
                    <a:pt x="74068" y="1293235"/>
                  </a:lnTo>
                  <a:lnTo>
                    <a:pt x="64127" y="1302451"/>
                  </a:lnTo>
                  <a:close/>
                </a:path>
                <a:path w="1845309" h="1931670">
                  <a:moveTo>
                    <a:pt x="58643" y="1322497"/>
                  </a:moveTo>
                  <a:lnTo>
                    <a:pt x="138163" y="1515725"/>
                  </a:lnTo>
                  <a:lnTo>
                    <a:pt x="147268" y="1504478"/>
                  </a:lnTo>
                  <a:lnTo>
                    <a:pt x="68301" y="1312593"/>
                  </a:lnTo>
                  <a:lnTo>
                    <a:pt x="58643" y="1322497"/>
                  </a:lnTo>
                  <a:close/>
                </a:path>
                <a:path w="1845309" h="1931670">
                  <a:moveTo>
                    <a:pt x="56387" y="1350385"/>
                  </a:moveTo>
                  <a:lnTo>
                    <a:pt x="128134" y="1524727"/>
                  </a:lnTo>
                  <a:lnTo>
                    <a:pt x="140011" y="1520215"/>
                  </a:lnTo>
                  <a:lnTo>
                    <a:pt x="64128" y="1335825"/>
                  </a:lnTo>
                  <a:lnTo>
                    <a:pt x="56387" y="1350385"/>
                  </a:lnTo>
                  <a:close/>
                </a:path>
                <a:path w="1845309" h="1931670">
                  <a:moveTo>
                    <a:pt x="44643" y="1388592"/>
                  </a:moveTo>
                  <a:lnTo>
                    <a:pt x="128378" y="1592062"/>
                  </a:lnTo>
                  <a:lnTo>
                    <a:pt x="138275" y="1582739"/>
                  </a:lnTo>
                  <a:lnTo>
                    <a:pt x="127514" y="1556591"/>
                  </a:lnTo>
                  <a:lnTo>
                    <a:pt x="136821" y="1545837"/>
                  </a:lnTo>
                  <a:lnTo>
                    <a:pt x="63491" y="1367648"/>
                  </a:lnTo>
                  <a:lnTo>
                    <a:pt x="53617" y="1377024"/>
                  </a:lnTo>
                  <a:lnTo>
                    <a:pt x="44643" y="1388592"/>
                  </a:lnTo>
                  <a:close/>
                </a:path>
                <a:path w="1845309" h="1931670">
                  <a:moveTo>
                    <a:pt x="47370" y="1361846"/>
                  </a:moveTo>
                  <a:lnTo>
                    <a:pt x="48250" y="1363984"/>
                  </a:lnTo>
                  <a:lnTo>
                    <a:pt x="63491" y="1367648"/>
                  </a:lnTo>
                  <a:lnTo>
                    <a:pt x="59180" y="1357173"/>
                  </a:lnTo>
                  <a:lnTo>
                    <a:pt x="47370" y="1361846"/>
                  </a:lnTo>
                  <a:close/>
                </a:path>
                <a:path w="1845309" h="1931670">
                  <a:moveTo>
                    <a:pt x="42584" y="1416960"/>
                  </a:moveTo>
                  <a:lnTo>
                    <a:pt x="121670" y="1609134"/>
                  </a:lnTo>
                  <a:lnTo>
                    <a:pt x="131545" y="1599758"/>
                  </a:lnTo>
                  <a:lnTo>
                    <a:pt x="52215" y="1406991"/>
                  </a:lnTo>
                  <a:lnTo>
                    <a:pt x="42584" y="1416960"/>
                  </a:lnTo>
                  <a:close/>
                </a:path>
                <a:path w="1845309" h="1931670">
                  <a:moveTo>
                    <a:pt x="37821" y="1438757"/>
                  </a:moveTo>
                  <a:lnTo>
                    <a:pt x="115689" y="1627971"/>
                  </a:lnTo>
                  <a:lnTo>
                    <a:pt x="126971" y="1622015"/>
                  </a:lnTo>
                  <a:lnTo>
                    <a:pt x="47210" y="1428200"/>
                  </a:lnTo>
                  <a:lnTo>
                    <a:pt x="37821" y="1438757"/>
                  </a:lnTo>
                  <a:close/>
                </a:path>
                <a:path w="1845309" h="1931670">
                  <a:moveTo>
                    <a:pt x="31669" y="1457179"/>
                  </a:moveTo>
                  <a:lnTo>
                    <a:pt x="112368" y="1653274"/>
                  </a:lnTo>
                  <a:lnTo>
                    <a:pt x="122771" y="1645180"/>
                  </a:lnTo>
                  <a:lnTo>
                    <a:pt x="41522" y="1447750"/>
                  </a:lnTo>
                  <a:lnTo>
                    <a:pt x="31669" y="1457179"/>
                  </a:lnTo>
                  <a:close/>
                </a:path>
                <a:path w="1845309" h="1931670">
                  <a:moveTo>
                    <a:pt x="25160" y="1474733"/>
                  </a:moveTo>
                  <a:lnTo>
                    <a:pt x="113007" y="1688197"/>
                  </a:lnTo>
                  <a:lnTo>
                    <a:pt x="123432" y="1680157"/>
                  </a:lnTo>
                  <a:lnTo>
                    <a:pt x="34265" y="1463486"/>
                  </a:lnTo>
                  <a:lnTo>
                    <a:pt x="25160" y="1474733"/>
                  </a:lnTo>
                  <a:close/>
                </a:path>
                <a:path w="1845309" h="1931670">
                  <a:moveTo>
                    <a:pt x="104848" y="1701742"/>
                  </a:moveTo>
                  <a:lnTo>
                    <a:pt x="114504" y="1725205"/>
                  </a:lnTo>
                  <a:lnTo>
                    <a:pt x="122597" y="1711500"/>
                  </a:lnTo>
                  <a:lnTo>
                    <a:pt x="117186" y="1698352"/>
                  </a:lnTo>
                  <a:lnTo>
                    <a:pt x="104848" y="1701742"/>
                  </a:lnTo>
                  <a:close/>
                </a:path>
                <a:path w="1845309" h="1931670">
                  <a:moveTo>
                    <a:pt x="21795" y="1499929"/>
                  </a:moveTo>
                  <a:lnTo>
                    <a:pt x="104848" y="1701742"/>
                  </a:lnTo>
                  <a:lnTo>
                    <a:pt x="115492" y="1694237"/>
                  </a:lnTo>
                  <a:lnTo>
                    <a:pt x="31454" y="1490027"/>
                  </a:lnTo>
                  <a:lnTo>
                    <a:pt x="21795" y="1499929"/>
                  </a:lnTo>
                  <a:close/>
                </a:path>
                <a:path w="1845309" h="1931670">
                  <a:moveTo>
                    <a:pt x="21158" y="1531752"/>
                  </a:moveTo>
                  <a:lnTo>
                    <a:pt x="118508" y="1768306"/>
                  </a:lnTo>
                  <a:lnTo>
                    <a:pt x="128082" y="1758199"/>
                  </a:lnTo>
                  <a:lnTo>
                    <a:pt x="30800" y="1521810"/>
                  </a:lnTo>
                  <a:lnTo>
                    <a:pt x="21158" y="1531752"/>
                  </a:lnTo>
                  <a:close/>
                </a:path>
                <a:path w="1845309" h="1931670">
                  <a:moveTo>
                    <a:pt x="16822" y="1554586"/>
                  </a:moveTo>
                  <a:lnTo>
                    <a:pt x="118009" y="1800467"/>
                  </a:lnTo>
                  <a:lnTo>
                    <a:pt x="127613" y="1790433"/>
                  </a:lnTo>
                  <a:lnTo>
                    <a:pt x="25994" y="1543504"/>
                  </a:lnTo>
                  <a:lnTo>
                    <a:pt x="16822" y="1554586"/>
                  </a:lnTo>
                  <a:close/>
                </a:path>
                <a:path w="1845309" h="1931670">
                  <a:moveTo>
                    <a:pt x="126054" y="1853385"/>
                  </a:moveTo>
                  <a:lnTo>
                    <a:pt x="130892" y="1865143"/>
                  </a:lnTo>
                  <a:lnTo>
                    <a:pt x="139821" y="1853469"/>
                  </a:lnTo>
                  <a:lnTo>
                    <a:pt x="138722" y="1850796"/>
                  </a:lnTo>
                  <a:lnTo>
                    <a:pt x="126054" y="1853385"/>
                  </a:lnTo>
                  <a:close/>
                </a:path>
                <a:path w="1845309" h="1931670">
                  <a:moveTo>
                    <a:pt x="12758" y="1578083"/>
                  </a:moveTo>
                  <a:lnTo>
                    <a:pt x="117080" y="1831579"/>
                  </a:lnTo>
                  <a:lnTo>
                    <a:pt x="127702" y="1824020"/>
                  </a:lnTo>
                  <a:lnTo>
                    <a:pt x="21871" y="1566855"/>
                  </a:lnTo>
                  <a:lnTo>
                    <a:pt x="12758" y="1578083"/>
                  </a:lnTo>
                  <a:close/>
                </a:path>
                <a:path w="1845309" h="1931670">
                  <a:moveTo>
                    <a:pt x="8360" y="1600768"/>
                  </a:moveTo>
                  <a:lnTo>
                    <a:pt x="123151" y="1879703"/>
                  </a:lnTo>
                  <a:lnTo>
                    <a:pt x="134917" y="1874924"/>
                  </a:lnTo>
                  <a:lnTo>
                    <a:pt x="17927" y="1590643"/>
                  </a:lnTo>
                  <a:lnTo>
                    <a:pt x="8360" y="1600768"/>
                  </a:lnTo>
                  <a:close/>
                </a:path>
                <a:path w="1845309" h="1931670">
                  <a:moveTo>
                    <a:pt x="3764" y="1622970"/>
                  </a:moveTo>
                  <a:lnTo>
                    <a:pt x="120667" y="1907038"/>
                  </a:lnTo>
                  <a:lnTo>
                    <a:pt x="131531" y="1900067"/>
                  </a:lnTo>
                  <a:lnTo>
                    <a:pt x="13021" y="1612094"/>
                  </a:lnTo>
                  <a:lnTo>
                    <a:pt x="3764" y="1622970"/>
                  </a:lnTo>
                  <a:close/>
                </a:path>
                <a:path w="1845309" h="1931670">
                  <a:moveTo>
                    <a:pt x="0" y="1647195"/>
                  </a:moveTo>
                  <a:lnTo>
                    <a:pt x="116642" y="1930630"/>
                  </a:lnTo>
                  <a:lnTo>
                    <a:pt x="126957" y="1922323"/>
                  </a:lnTo>
                  <a:lnTo>
                    <a:pt x="9180" y="1636132"/>
                  </a:lnTo>
                  <a:lnTo>
                    <a:pt x="0" y="1647195"/>
                  </a:lnTo>
                  <a:close/>
                </a:path>
                <a:path w="1845309" h="1931670">
                  <a:moveTo>
                    <a:pt x="1061" y="1716517"/>
                  </a:moveTo>
                  <a:lnTo>
                    <a:pt x="89502" y="1931425"/>
                  </a:lnTo>
                  <a:lnTo>
                    <a:pt x="102874" y="1930547"/>
                  </a:lnTo>
                  <a:lnTo>
                    <a:pt x="113827" y="1923789"/>
                  </a:lnTo>
                  <a:lnTo>
                    <a:pt x="12651" y="1677936"/>
                  </a:lnTo>
                  <a:lnTo>
                    <a:pt x="2490" y="1686618"/>
                  </a:lnTo>
                  <a:lnTo>
                    <a:pt x="11508" y="1708531"/>
                  </a:lnTo>
                  <a:lnTo>
                    <a:pt x="1061" y="1716517"/>
                  </a:lnTo>
                  <a:close/>
                </a:path>
                <a:path w="1845309" h="1931670">
                  <a:moveTo>
                    <a:pt x="3415" y="1755609"/>
                  </a:moveTo>
                  <a:lnTo>
                    <a:pt x="72391" y="1923217"/>
                  </a:lnTo>
                  <a:lnTo>
                    <a:pt x="86159" y="1923301"/>
                  </a:lnTo>
                  <a:lnTo>
                    <a:pt x="14280" y="1748638"/>
                  </a:lnTo>
                  <a:lnTo>
                    <a:pt x="3415" y="1755609"/>
                  </a:lnTo>
                  <a:close/>
                </a:path>
                <a:path w="1845309" h="1931670">
                  <a:moveTo>
                    <a:pt x="1302" y="1783845"/>
                  </a:moveTo>
                  <a:lnTo>
                    <a:pt x="50944" y="1904474"/>
                  </a:lnTo>
                  <a:lnTo>
                    <a:pt x="65984" y="1907648"/>
                  </a:lnTo>
                  <a:lnTo>
                    <a:pt x="10269" y="1772262"/>
                  </a:lnTo>
                  <a:lnTo>
                    <a:pt x="1302" y="1783845"/>
                  </a:lnTo>
                  <a:close/>
                </a:path>
                <a:path w="1845309" h="1931670">
                  <a:moveTo>
                    <a:pt x="17689" y="1857036"/>
                  </a:moveTo>
                  <a:lnTo>
                    <a:pt x="31989" y="1891783"/>
                  </a:lnTo>
                  <a:lnTo>
                    <a:pt x="47529" y="1896175"/>
                  </a:lnTo>
                  <a:lnTo>
                    <a:pt x="26737" y="1845650"/>
                  </a:lnTo>
                  <a:lnTo>
                    <a:pt x="17689" y="18570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04604" y="2240626"/>
              <a:ext cx="954615" cy="63748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399223" y="726286"/>
              <a:ext cx="161290" cy="69850"/>
            </a:xfrm>
            <a:custGeom>
              <a:avLst/>
              <a:gdLst/>
              <a:ahLst/>
              <a:cxnLst/>
              <a:rect l="l" t="t" r="r" b="b"/>
              <a:pathLst>
                <a:path w="161290" h="69850">
                  <a:moveTo>
                    <a:pt x="18719" y="49695"/>
                  </a:moveTo>
                  <a:lnTo>
                    <a:pt x="17741" y="45783"/>
                  </a:lnTo>
                  <a:lnTo>
                    <a:pt x="16294" y="42252"/>
                  </a:lnTo>
                  <a:lnTo>
                    <a:pt x="15290" y="37236"/>
                  </a:lnTo>
                  <a:lnTo>
                    <a:pt x="10972" y="37693"/>
                  </a:lnTo>
                  <a:lnTo>
                    <a:pt x="5397" y="40551"/>
                  </a:lnTo>
                  <a:lnTo>
                    <a:pt x="0" y="41706"/>
                  </a:lnTo>
                  <a:lnTo>
                    <a:pt x="2197" y="46113"/>
                  </a:lnTo>
                  <a:lnTo>
                    <a:pt x="4508" y="50673"/>
                  </a:lnTo>
                  <a:lnTo>
                    <a:pt x="10033" y="50888"/>
                  </a:lnTo>
                  <a:lnTo>
                    <a:pt x="18719" y="49695"/>
                  </a:lnTo>
                  <a:close/>
                </a:path>
                <a:path w="161290" h="69850">
                  <a:moveTo>
                    <a:pt x="111290" y="69278"/>
                  </a:moveTo>
                  <a:lnTo>
                    <a:pt x="108927" y="64312"/>
                  </a:lnTo>
                  <a:lnTo>
                    <a:pt x="110934" y="60363"/>
                  </a:lnTo>
                  <a:lnTo>
                    <a:pt x="107607" y="57607"/>
                  </a:lnTo>
                  <a:lnTo>
                    <a:pt x="106375" y="59931"/>
                  </a:lnTo>
                  <a:lnTo>
                    <a:pt x="98755" y="58445"/>
                  </a:lnTo>
                  <a:lnTo>
                    <a:pt x="104902" y="65913"/>
                  </a:lnTo>
                  <a:lnTo>
                    <a:pt x="107327" y="66789"/>
                  </a:lnTo>
                  <a:lnTo>
                    <a:pt x="111290" y="69278"/>
                  </a:lnTo>
                  <a:close/>
                </a:path>
                <a:path w="161290" h="69850">
                  <a:moveTo>
                    <a:pt x="161112" y="46405"/>
                  </a:moveTo>
                  <a:lnTo>
                    <a:pt x="157353" y="37261"/>
                  </a:lnTo>
                  <a:lnTo>
                    <a:pt x="157975" y="33007"/>
                  </a:lnTo>
                  <a:lnTo>
                    <a:pt x="151828" y="34163"/>
                  </a:lnTo>
                  <a:lnTo>
                    <a:pt x="150431" y="27419"/>
                  </a:lnTo>
                  <a:lnTo>
                    <a:pt x="157111" y="29984"/>
                  </a:lnTo>
                  <a:lnTo>
                    <a:pt x="157492" y="25590"/>
                  </a:lnTo>
                  <a:lnTo>
                    <a:pt x="157683" y="22872"/>
                  </a:lnTo>
                  <a:lnTo>
                    <a:pt x="156845" y="20840"/>
                  </a:lnTo>
                  <a:lnTo>
                    <a:pt x="154406" y="13538"/>
                  </a:lnTo>
                  <a:lnTo>
                    <a:pt x="150126" y="9359"/>
                  </a:lnTo>
                  <a:lnTo>
                    <a:pt x="151434" y="3454"/>
                  </a:lnTo>
                  <a:lnTo>
                    <a:pt x="151561" y="2984"/>
                  </a:lnTo>
                  <a:lnTo>
                    <a:pt x="151015" y="1663"/>
                  </a:lnTo>
                  <a:lnTo>
                    <a:pt x="148818" y="965"/>
                  </a:lnTo>
                  <a:lnTo>
                    <a:pt x="148818" y="37782"/>
                  </a:lnTo>
                  <a:lnTo>
                    <a:pt x="148069" y="38239"/>
                  </a:lnTo>
                  <a:lnTo>
                    <a:pt x="145313" y="39281"/>
                  </a:lnTo>
                  <a:lnTo>
                    <a:pt x="144653" y="39497"/>
                  </a:lnTo>
                  <a:lnTo>
                    <a:pt x="142709" y="41605"/>
                  </a:lnTo>
                  <a:lnTo>
                    <a:pt x="140589" y="37668"/>
                  </a:lnTo>
                  <a:lnTo>
                    <a:pt x="141643" y="35674"/>
                  </a:lnTo>
                  <a:lnTo>
                    <a:pt x="144856" y="33464"/>
                  </a:lnTo>
                  <a:lnTo>
                    <a:pt x="146672" y="34836"/>
                  </a:lnTo>
                  <a:lnTo>
                    <a:pt x="148234" y="36068"/>
                  </a:lnTo>
                  <a:lnTo>
                    <a:pt x="148818" y="37782"/>
                  </a:lnTo>
                  <a:lnTo>
                    <a:pt x="148818" y="965"/>
                  </a:lnTo>
                  <a:lnTo>
                    <a:pt x="146342" y="165"/>
                  </a:lnTo>
                  <a:lnTo>
                    <a:pt x="145834" y="0"/>
                  </a:lnTo>
                  <a:lnTo>
                    <a:pt x="141338" y="2730"/>
                  </a:lnTo>
                  <a:lnTo>
                    <a:pt x="139204" y="3492"/>
                  </a:lnTo>
                  <a:lnTo>
                    <a:pt x="135394" y="4851"/>
                  </a:lnTo>
                  <a:lnTo>
                    <a:pt x="134429" y="5257"/>
                  </a:lnTo>
                  <a:lnTo>
                    <a:pt x="134175" y="5829"/>
                  </a:lnTo>
                  <a:lnTo>
                    <a:pt x="132803" y="8864"/>
                  </a:lnTo>
                  <a:lnTo>
                    <a:pt x="135978" y="12192"/>
                  </a:lnTo>
                  <a:lnTo>
                    <a:pt x="137350" y="13563"/>
                  </a:lnTo>
                  <a:lnTo>
                    <a:pt x="137668" y="15989"/>
                  </a:lnTo>
                  <a:lnTo>
                    <a:pt x="133946" y="19265"/>
                  </a:lnTo>
                  <a:lnTo>
                    <a:pt x="132397" y="17780"/>
                  </a:lnTo>
                  <a:lnTo>
                    <a:pt x="127812" y="13614"/>
                  </a:lnTo>
                  <a:lnTo>
                    <a:pt x="126631" y="15290"/>
                  </a:lnTo>
                  <a:lnTo>
                    <a:pt x="125298" y="18453"/>
                  </a:lnTo>
                  <a:lnTo>
                    <a:pt x="123621" y="22402"/>
                  </a:lnTo>
                  <a:lnTo>
                    <a:pt x="124383" y="25323"/>
                  </a:lnTo>
                  <a:lnTo>
                    <a:pt x="124929" y="27419"/>
                  </a:lnTo>
                  <a:lnTo>
                    <a:pt x="117373" y="31534"/>
                  </a:lnTo>
                  <a:lnTo>
                    <a:pt x="119799" y="35280"/>
                  </a:lnTo>
                  <a:lnTo>
                    <a:pt x="122783" y="36931"/>
                  </a:lnTo>
                  <a:lnTo>
                    <a:pt x="130987" y="41363"/>
                  </a:lnTo>
                  <a:lnTo>
                    <a:pt x="130746" y="41567"/>
                  </a:lnTo>
                  <a:lnTo>
                    <a:pt x="124815" y="48844"/>
                  </a:lnTo>
                  <a:lnTo>
                    <a:pt x="122580" y="51638"/>
                  </a:lnTo>
                  <a:lnTo>
                    <a:pt x="121767" y="55283"/>
                  </a:lnTo>
                  <a:lnTo>
                    <a:pt x="122567" y="64198"/>
                  </a:lnTo>
                  <a:lnTo>
                    <a:pt x="127152" y="62445"/>
                  </a:lnTo>
                  <a:lnTo>
                    <a:pt x="136766" y="57543"/>
                  </a:lnTo>
                  <a:lnTo>
                    <a:pt x="143116" y="53682"/>
                  </a:lnTo>
                  <a:lnTo>
                    <a:pt x="158635" y="54051"/>
                  </a:lnTo>
                  <a:lnTo>
                    <a:pt x="161112" y="464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380660" y="8223058"/>
              <a:ext cx="2907665" cy="2059939"/>
            </a:xfrm>
            <a:custGeom>
              <a:avLst/>
              <a:gdLst/>
              <a:ahLst/>
              <a:cxnLst/>
              <a:rect l="l" t="t" r="r" b="b"/>
              <a:pathLst>
                <a:path w="2907665" h="2059940">
                  <a:moveTo>
                    <a:pt x="596640" y="1328798"/>
                  </a:moveTo>
                  <a:lnTo>
                    <a:pt x="537820" y="1347368"/>
                  </a:lnTo>
                  <a:lnTo>
                    <a:pt x="518627" y="1286838"/>
                  </a:lnTo>
                  <a:lnTo>
                    <a:pt x="511071" y="1262587"/>
                  </a:lnTo>
                  <a:lnTo>
                    <a:pt x="503685" y="1238284"/>
                  </a:lnTo>
                  <a:lnTo>
                    <a:pt x="484811" y="1177653"/>
                  </a:lnTo>
                  <a:lnTo>
                    <a:pt x="473924" y="1141136"/>
                  </a:lnTo>
                  <a:lnTo>
                    <a:pt x="467887" y="1116406"/>
                  </a:lnTo>
                  <a:lnTo>
                    <a:pt x="458947" y="1079275"/>
                  </a:lnTo>
                  <a:lnTo>
                    <a:pt x="454276" y="1054114"/>
                  </a:lnTo>
                  <a:lnTo>
                    <a:pt x="449530" y="1028977"/>
                  </a:lnTo>
                  <a:lnTo>
                    <a:pt x="440367" y="991916"/>
                  </a:lnTo>
                  <a:lnTo>
                    <a:pt x="429827" y="955290"/>
                  </a:lnTo>
                  <a:lnTo>
                    <a:pt x="412295" y="907553"/>
                  </a:lnTo>
                  <a:lnTo>
                    <a:pt x="393266" y="860290"/>
                  </a:lnTo>
                  <a:lnTo>
                    <a:pt x="374408" y="812972"/>
                  </a:lnTo>
                  <a:lnTo>
                    <a:pt x="357391" y="765072"/>
                  </a:lnTo>
                  <a:lnTo>
                    <a:pt x="358835" y="737981"/>
                  </a:lnTo>
                  <a:lnTo>
                    <a:pt x="399320" y="725200"/>
                  </a:lnTo>
                  <a:lnTo>
                    <a:pt x="416278" y="746482"/>
                  </a:lnTo>
                  <a:lnTo>
                    <a:pt x="432903" y="794505"/>
                  </a:lnTo>
                  <a:lnTo>
                    <a:pt x="447173" y="829953"/>
                  </a:lnTo>
                  <a:lnTo>
                    <a:pt x="465634" y="877397"/>
                  </a:lnTo>
                  <a:lnTo>
                    <a:pt x="479540" y="912960"/>
                  </a:lnTo>
                  <a:lnTo>
                    <a:pt x="495437" y="961213"/>
                  </a:lnTo>
                  <a:lnTo>
                    <a:pt x="508402" y="1010391"/>
                  </a:lnTo>
                  <a:lnTo>
                    <a:pt x="516576" y="1047764"/>
                  </a:lnTo>
                  <a:lnTo>
                    <a:pt x="520955" y="1073017"/>
                  </a:lnTo>
                  <a:lnTo>
                    <a:pt x="529853" y="1110162"/>
                  </a:lnTo>
                  <a:lnTo>
                    <a:pt x="540115" y="1146876"/>
                  </a:lnTo>
                  <a:lnTo>
                    <a:pt x="581019" y="1280459"/>
                  </a:lnTo>
                  <a:lnTo>
                    <a:pt x="588663" y="1304681"/>
                  </a:lnTo>
                  <a:lnTo>
                    <a:pt x="592628" y="1316747"/>
                  </a:lnTo>
                  <a:lnTo>
                    <a:pt x="596640" y="1328798"/>
                  </a:lnTo>
                  <a:close/>
                </a:path>
                <a:path w="2907665" h="2059940">
                  <a:moveTo>
                    <a:pt x="1373687" y="1070169"/>
                  </a:moveTo>
                  <a:lnTo>
                    <a:pt x="1315909" y="1088410"/>
                  </a:lnTo>
                  <a:lnTo>
                    <a:pt x="1300731" y="1039930"/>
                  </a:lnTo>
                  <a:lnTo>
                    <a:pt x="1258788" y="893357"/>
                  </a:lnTo>
                  <a:lnTo>
                    <a:pt x="1244812" y="844498"/>
                  </a:lnTo>
                  <a:lnTo>
                    <a:pt x="1230737" y="795670"/>
                  </a:lnTo>
                  <a:lnTo>
                    <a:pt x="1216518" y="746887"/>
                  </a:lnTo>
                  <a:lnTo>
                    <a:pt x="1205932" y="710276"/>
                  </a:lnTo>
                  <a:lnTo>
                    <a:pt x="1191286" y="661628"/>
                  </a:lnTo>
                  <a:lnTo>
                    <a:pt x="1176356" y="613070"/>
                  </a:lnTo>
                  <a:lnTo>
                    <a:pt x="1161096" y="564616"/>
                  </a:lnTo>
                  <a:lnTo>
                    <a:pt x="1145460" y="516281"/>
                  </a:lnTo>
                  <a:lnTo>
                    <a:pt x="1146768" y="489232"/>
                  </a:lnTo>
                  <a:lnTo>
                    <a:pt x="1187253" y="476451"/>
                  </a:lnTo>
                  <a:lnTo>
                    <a:pt x="1219982" y="546026"/>
                  </a:lnTo>
                  <a:lnTo>
                    <a:pt x="1235220" y="594487"/>
                  </a:lnTo>
                  <a:lnTo>
                    <a:pt x="1250114" y="643056"/>
                  </a:lnTo>
                  <a:lnTo>
                    <a:pt x="1264713" y="691719"/>
                  </a:lnTo>
                  <a:lnTo>
                    <a:pt x="1279068" y="740458"/>
                  </a:lnTo>
                  <a:lnTo>
                    <a:pt x="1293229" y="789259"/>
                  </a:lnTo>
                  <a:lnTo>
                    <a:pt x="1307247" y="838105"/>
                  </a:lnTo>
                  <a:lnTo>
                    <a:pt x="1321172" y="886980"/>
                  </a:lnTo>
                  <a:lnTo>
                    <a:pt x="1348947" y="984754"/>
                  </a:lnTo>
                  <a:lnTo>
                    <a:pt x="1362898" y="1033622"/>
                  </a:lnTo>
                  <a:lnTo>
                    <a:pt x="1366466" y="1045813"/>
                  </a:lnTo>
                  <a:lnTo>
                    <a:pt x="1366266" y="1045876"/>
                  </a:lnTo>
                  <a:lnTo>
                    <a:pt x="1369947" y="1058032"/>
                  </a:lnTo>
                  <a:lnTo>
                    <a:pt x="1373687" y="1070169"/>
                  </a:lnTo>
                  <a:close/>
                </a:path>
                <a:path w="2907665" h="2059940">
                  <a:moveTo>
                    <a:pt x="2140604" y="814737"/>
                  </a:moveTo>
                  <a:lnTo>
                    <a:pt x="2081835" y="833291"/>
                  </a:lnTo>
                  <a:lnTo>
                    <a:pt x="2073884" y="809165"/>
                  </a:lnTo>
                  <a:lnTo>
                    <a:pt x="2049974" y="736806"/>
                  </a:lnTo>
                  <a:lnTo>
                    <a:pt x="2037748" y="700713"/>
                  </a:lnTo>
                  <a:lnTo>
                    <a:pt x="2021543" y="652557"/>
                  </a:lnTo>
                  <a:lnTo>
                    <a:pt x="2005206" y="604443"/>
                  </a:lnTo>
                  <a:lnTo>
                    <a:pt x="1988764" y="556363"/>
                  </a:lnTo>
                  <a:lnTo>
                    <a:pt x="1972239" y="508308"/>
                  </a:lnTo>
                  <a:lnTo>
                    <a:pt x="1955656" y="460272"/>
                  </a:lnTo>
                  <a:lnTo>
                    <a:pt x="1909629" y="328306"/>
                  </a:lnTo>
                  <a:lnTo>
                    <a:pt x="1893059" y="280266"/>
                  </a:lnTo>
                  <a:lnTo>
                    <a:pt x="1894043" y="253320"/>
                  </a:lnTo>
                  <a:lnTo>
                    <a:pt x="1934529" y="240539"/>
                  </a:lnTo>
                  <a:lnTo>
                    <a:pt x="1951946" y="261676"/>
                  </a:lnTo>
                  <a:lnTo>
                    <a:pt x="1960313" y="285670"/>
                  </a:lnTo>
                  <a:lnTo>
                    <a:pt x="1972422" y="321801"/>
                  </a:lnTo>
                  <a:lnTo>
                    <a:pt x="1980650" y="345839"/>
                  </a:lnTo>
                  <a:lnTo>
                    <a:pt x="1988845" y="369887"/>
                  </a:lnTo>
                  <a:lnTo>
                    <a:pt x="2005151" y="418011"/>
                  </a:lnTo>
                  <a:lnTo>
                    <a:pt x="2021603" y="466088"/>
                  </a:lnTo>
                  <a:lnTo>
                    <a:pt x="2041976" y="526246"/>
                  </a:lnTo>
                  <a:lnTo>
                    <a:pt x="2075174" y="622308"/>
                  </a:lnTo>
                  <a:lnTo>
                    <a:pt x="2091726" y="670354"/>
                  </a:lnTo>
                  <a:lnTo>
                    <a:pt x="2108180" y="718431"/>
                  </a:lnTo>
                  <a:lnTo>
                    <a:pt x="2124489" y="766554"/>
                  </a:lnTo>
                  <a:lnTo>
                    <a:pt x="2140604" y="814737"/>
                  </a:lnTo>
                  <a:close/>
                </a:path>
                <a:path w="2907665" h="2059940">
                  <a:moveTo>
                    <a:pt x="2896765" y="576020"/>
                  </a:moveTo>
                  <a:lnTo>
                    <a:pt x="2749855" y="622399"/>
                  </a:lnTo>
                  <a:lnTo>
                    <a:pt x="2776778" y="600581"/>
                  </a:lnTo>
                  <a:lnTo>
                    <a:pt x="2834084" y="582490"/>
                  </a:lnTo>
                  <a:lnTo>
                    <a:pt x="2828256" y="571012"/>
                  </a:lnTo>
                  <a:lnTo>
                    <a:pt x="2818283" y="547525"/>
                  </a:lnTo>
                  <a:lnTo>
                    <a:pt x="2808215" y="524068"/>
                  </a:lnTo>
                  <a:lnTo>
                    <a:pt x="2798279" y="500568"/>
                  </a:lnTo>
                  <a:lnTo>
                    <a:pt x="2775609" y="441136"/>
                  </a:lnTo>
                  <a:lnTo>
                    <a:pt x="2759928" y="379497"/>
                  </a:lnTo>
                  <a:lnTo>
                    <a:pt x="2753366" y="328298"/>
                  </a:lnTo>
                  <a:lnTo>
                    <a:pt x="2750148" y="302678"/>
                  </a:lnTo>
                  <a:lnTo>
                    <a:pt x="2742095" y="265267"/>
                  </a:lnTo>
                  <a:lnTo>
                    <a:pt x="2728383" y="216324"/>
                  </a:lnTo>
                  <a:lnTo>
                    <a:pt x="2714020" y="180905"/>
                  </a:lnTo>
                  <a:lnTo>
                    <a:pt x="2673141" y="87268"/>
                  </a:lnTo>
                  <a:lnTo>
                    <a:pt x="2654910" y="39752"/>
                  </a:lnTo>
                  <a:lnTo>
                    <a:pt x="2655972" y="12781"/>
                  </a:lnTo>
                  <a:lnTo>
                    <a:pt x="2696458" y="0"/>
                  </a:lnTo>
                  <a:lnTo>
                    <a:pt x="2713797" y="21161"/>
                  </a:lnTo>
                  <a:lnTo>
                    <a:pt x="2732216" y="68618"/>
                  </a:lnTo>
                  <a:lnTo>
                    <a:pt x="2756579" y="127516"/>
                  </a:lnTo>
                  <a:lnTo>
                    <a:pt x="2776693" y="174437"/>
                  </a:lnTo>
                  <a:lnTo>
                    <a:pt x="2793835" y="222297"/>
                  </a:lnTo>
                  <a:lnTo>
                    <a:pt x="2809279" y="284010"/>
                  </a:lnTo>
                  <a:lnTo>
                    <a:pt x="2811893" y="309821"/>
                  </a:lnTo>
                  <a:lnTo>
                    <a:pt x="2817936" y="347867"/>
                  </a:lnTo>
                  <a:lnTo>
                    <a:pt x="2830188" y="410588"/>
                  </a:lnTo>
                  <a:lnTo>
                    <a:pt x="2842148" y="446766"/>
                  </a:lnTo>
                  <a:lnTo>
                    <a:pt x="2856126" y="482306"/>
                  </a:lnTo>
                  <a:lnTo>
                    <a:pt x="2867361" y="505395"/>
                  </a:lnTo>
                  <a:lnTo>
                    <a:pt x="2882560" y="540550"/>
                  </a:lnTo>
                  <a:lnTo>
                    <a:pt x="2887179" y="552410"/>
                  </a:lnTo>
                  <a:lnTo>
                    <a:pt x="2887853" y="552197"/>
                  </a:lnTo>
                  <a:lnTo>
                    <a:pt x="2896765" y="576020"/>
                  </a:lnTo>
                  <a:close/>
                </a:path>
                <a:path w="2907665" h="2059940">
                  <a:moveTo>
                    <a:pt x="1673563" y="975499"/>
                  </a:moveTo>
                  <a:lnTo>
                    <a:pt x="1496335" y="1031449"/>
                  </a:lnTo>
                  <a:lnTo>
                    <a:pt x="1533388" y="1006434"/>
                  </a:lnTo>
                  <a:lnTo>
                    <a:pt x="1624572" y="977648"/>
                  </a:lnTo>
                  <a:lnTo>
                    <a:pt x="1673563" y="975499"/>
                  </a:lnTo>
                  <a:close/>
                </a:path>
                <a:path w="2907665" h="2059940">
                  <a:moveTo>
                    <a:pt x="2905628" y="613175"/>
                  </a:moveTo>
                  <a:lnTo>
                    <a:pt x="427032" y="1395661"/>
                  </a:lnTo>
                  <a:lnTo>
                    <a:pt x="451869" y="1374503"/>
                  </a:lnTo>
                  <a:lnTo>
                    <a:pt x="712346" y="1292270"/>
                  </a:lnTo>
                  <a:lnTo>
                    <a:pt x="741584" y="1269722"/>
                  </a:lnTo>
                  <a:lnTo>
                    <a:pt x="1953764" y="887040"/>
                  </a:lnTo>
                  <a:lnTo>
                    <a:pt x="1997242" y="859996"/>
                  </a:lnTo>
                  <a:lnTo>
                    <a:pt x="2905683" y="573204"/>
                  </a:lnTo>
                  <a:lnTo>
                    <a:pt x="2905628" y="613175"/>
                  </a:lnTo>
                  <a:close/>
                </a:path>
                <a:path w="2907665" h="2059940">
                  <a:moveTo>
                    <a:pt x="1487984" y="1100675"/>
                  </a:moveTo>
                  <a:lnTo>
                    <a:pt x="40441" y="1557661"/>
                  </a:lnTo>
                  <a:lnTo>
                    <a:pt x="15281" y="1552285"/>
                  </a:lnTo>
                  <a:lnTo>
                    <a:pt x="530" y="1530307"/>
                  </a:lnTo>
                  <a:lnTo>
                    <a:pt x="0" y="1503838"/>
                  </a:lnTo>
                  <a:lnTo>
                    <a:pt x="187513" y="1444641"/>
                  </a:lnTo>
                  <a:lnTo>
                    <a:pt x="224516" y="1446277"/>
                  </a:lnTo>
                  <a:lnTo>
                    <a:pt x="390041" y="1394021"/>
                  </a:lnTo>
                  <a:lnTo>
                    <a:pt x="427032" y="1395661"/>
                  </a:lnTo>
                  <a:lnTo>
                    <a:pt x="2905628" y="613175"/>
                  </a:lnTo>
                  <a:lnTo>
                    <a:pt x="2905609" y="626499"/>
                  </a:lnTo>
                  <a:lnTo>
                    <a:pt x="2781202" y="665774"/>
                  </a:lnTo>
                  <a:lnTo>
                    <a:pt x="2739640" y="692213"/>
                  </a:lnTo>
                  <a:lnTo>
                    <a:pt x="1529612" y="1074215"/>
                  </a:lnTo>
                  <a:lnTo>
                    <a:pt x="1487984" y="1100675"/>
                  </a:lnTo>
                  <a:close/>
                </a:path>
                <a:path w="2907665" h="2059940">
                  <a:moveTo>
                    <a:pt x="2905386" y="785675"/>
                  </a:moveTo>
                  <a:lnTo>
                    <a:pt x="2897353" y="762284"/>
                  </a:lnTo>
                  <a:lnTo>
                    <a:pt x="2888659" y="738393"/>
                  </a:lnTo>
                  <a:lnTo>
                    <a:pt x="2880296" y="714397"/>
                  </a:lnTo>
                  <a:lnTo>
                    <a:pt x="2872088" y="690353"/>
                  </a:lnTo>
                  <a:lnTo>
                    <a:pt x="2863942" y="666289"/>
                  </a:lnTo>
                  <a:lnTo>
                    <a:pt x="2855766" y="642234"/>
                  </a:lnTo>
                  <a:lnTo>
                    <a:pt x="2905609" y="626499"/>
                  </a:lnTo>
                  <a:lnTo>
                    <a:pt x="2905386" y="785675"/>
                  </a:lnTo>
                  <a:close/>
                </a:path>
                <a:path w="2907665" h="2059940">
                  <a:moveTo>
                    <a:pt x="1906801" y="968456"/>
                  </a:moveTo>
                  <a:lnTo>
                    <a:pt x="1755208" y="1016313"/>
                  </a:lnTo>
                  <a:lnTo>
                    <a:pt x="1722957" y="1013177"/>
                  </a:lnTo>
                  <a:lnTo>
                    <a:pt x="1952260" y="940787"/>
                  </a:lnTo>
                  <a:lnTo>
                    <a:pt x="1906801" y="968456"/>
                  </a:lnTo>
                  <a:close/>
                </a:path>
                <a:path w="2907665" h="2059940">
                  <a:moveTo>
                    <a:pt x="2384356" y="1576810"/>
                  </a:moveTo>
                  <a:lnTo>
                    <a:pt x="2326588" y="1595047"/>
                  </a:lnTo>
                  <a:lnTo>
                    <a:pt x="2314772" y="1558824"/>
                  </a:lnTo>
                  <a:lnTo>
                    <a:pt x="2302800" y="1522650"/>
                  </a:lnTo>
                  <a:lnTo>
                    <a:pt x="2290770" y="1486494"/>
                  </a:lnTo>
                  <a:lnTo>
                    <a:pt x="2278780" y="1450326"/>
                  </a:lnTo>
                  <a:lnTo>
                    <a:pt x="2247374" y="1353698"/>
                  </a:lnTo>
                  <a:lnTo>
                    <a:pt x="2231053" y="1305579"/>
                  </a:lnTo>
                  <a:lnTo>
                    <a:pt x="2213477" y="1257856"/>
                  </a:lnTo>
                  <a:lnTo>
                    <a:pt x="2194012" y="1210730"/>
                  </a:lnTo>
                  <a:lnTo>
                    <a:pt x="2182916" y="1187597"/>
                  </a:lnTo>
                  <a:lnTo>
                    <a:pt x="2167714" y="1152443"/>
                  </a:lnTo>
                  <a:lnTo>
                    <a:pt x="2146415" y="1105895"/>
                  </a:lnTo>
                  <a:lnTo>
                    <a:pt x="2134122" y="1069823"/>
                  </a:lnTo>
                  <a:lnTo>
                    <a:pt x="2123077" y="1020039"/>
                  </a:lnTo>
                  <a:lnTo>
                    <a:pt x="2115767" y="982393"/>
                  </a:lnTo>
                  <a:lnTo>
                    <a:pt x="2111501" y="957104"/>
                  </a:lnTo>
                  <a:lnTo>
                    <a:pt x="2110838" y="943995"/>
                  </a:lnTo>
                  <a:lnTo>
                    <a:pt x="2105881" y="918925"/>
                  </a:lnTo>
                  <a:lnTo>
                    <a:pt x="2100205" y="894081"/>
                  </a:lnTo>
                  <a:lnTo>
                    <a:pt x="2159249" y="875441"/>
                  </a:lnTo>
                  <a:lnTo>
                    <a:pt x="2169001" y="925633"/>
                  </a:lnTo>
                  <a:lnTo>
                    <a:pt x="2176874" y="976419"/>
                  </a:lnTo>
                  <a:lnTo>
                    <a:pt x="2190315" y="1038765"/>
                  </a:lnTo>
                  <a:lnTo>
                    <a:pt x="2205302" y="1087305"/>
                  </a:lnTo>
                  <a:lnTo>
                    <a:pt x="2215525" y="1110713"/>
                  </a:lnTo>
                  <a:lnTo>
                    <a:pt x="2226609" y="1133850"/>
                  </a:lnTo>
                  <a:lnTo>
                    <a:pt x="2241806" y="1169006"/>
                  </a:lnTo>
                  <a:lnTo>
                    <a:pt x="2252899" y="1192139"/>
                  </a:lnTo>
                  <a:lnTo>
                    <a:pt x="2266898" y="1227674"/>
                  </a:lnTo>
                  <a:lnTo>
                    <a:pt x="2275870" y="1251477"/>
                  </a:lnTo>
                  <a:lnTo>
                    <a:pt x="2288036" y="1287590"/>
                  </a:lnTo>
                  <a:lnTo>
                    <a:pt x="2296322" y="1311609"/>
                  </a:lnTo>
                  <a:lnTo>
                    <a:pt x="2312804" y="1359677"/>
                  </a:lnTo>
                  <a:lnTo>
                    <a:pt x="2329091" y="1407807"/>
                  </a:lnTo>
                  <a:lnTo>
                    <a:pt x="2345186" y="1455997"/>
                  </a:lnTo>
                  <a:lnTo>
                    <a:pt x="2361093" y="1504247"/>
                  </a:lnTo>
                  <a:lnTo>
                    <a:pt x="2376828" y="1552551"/>
                  </a:lnTo>
                  <a:lnTo>
                    <a:pt x="2384356" y="1576810"/>
                  </a:lnTo>
                  <a:close/>
                </a:path>
                <a:path w="2907665" h="2059940">
                  <a:moveTo>
                    <a:pt x="713644" y="1358450"/>
                  </a:moveTo>
                  <a:lnTo>
                    <a:pt x="281327" y="1494931"/>
                  </a:lnTo>
                  <a:lnTo>
                    <a:pt x="230123" y="1497778"/>
                  </a:lnTo>
                  <a:lnTo>
                    <a:pt x="741979" y="1336187"/>
                  </a:lnTo>
                  <a:lnTo>
                    <a:pt x="713644" y="1358450"/>
                  </a:lnTo>
                  <a:close/>
                </a:path>
                <a:path w="2907665" h="2059940">
                  <a:moveTo>
                    <a:pt x="1612403" y="1807196"/>
                  </a:moveTo>
                  <a:lnTo>
                    <a:pt x="1554348" y="1825523"/>
                  </a:lnTo>
                  <a:lnTo>
                    <a:pt x="1543386" y="1789030"/>
                  </a:lnTo>
                  <a:lnTo>
                    <a:pt x="1532398" y="1752546"/>
                  </a:lnTo>
                  <a:lnTo>
                    <a:pt x="1528666" y="1740406"/>
                  </a:lnTo>
                  <a:lnTo>
                    <a:pt x="1509612" y="1679832"/>
                  </a:lnTo>
                  <a:lnTo>
                    <a:pt x="1493371" y="1631688"/>
                  </a:lnTo>
                  <a:lnTo>
                    <a:pt x="1476831" y="1583638"/>
                  </a:lnTo>
                  <a:lnTo>
                    <a:pt x="1460948" y="1535381"/>
                  </a:lnTo>
                  <a:lnTo>
                    <a:pt x="1446681" y="1486614"/>
                  </a:lnTo>
                  <a:lnTo>
                    <a:pt x="1434988" y="1437034"/>
                  </a:lnTo>
                  <a:lnTo>
                    <a:pt x="1431072" y="1411634"/>
                  </a:lnTo>
                  <a:lnTo>
                    <a:pt x="1423429" y="1374094"/>
                  </a:lnTo>
                  <a:lnTo>
                    <a:pt x="1408931" y="1312082"/>
                  </a:lnTo>
                  <a:lnTo>
                    <a:pt x="1390429" y="1264651"/>
                  </a:lnTo>
                  <a:lnTo>
                    <a:pt x="1379093" y="1241594"/>
                  </a:lnTo>
                  <a:lnTo>
                    <a:pt x="1363391" y="1206598"/>
                  </a:lnTo>
                  <a:lnTo>
                    <a:pt x="1357357" y="1195185"/>
                  </a:lnTo>
                  <a:lnTo>
                    <a:pt x="1351687" y="1183657"/>
                  </a:lnTo>
                  <a:lnTo>
                    <a:pt x="1342520" y="1159915"/>
                  </a:lnTo>
                  <a:lnTo>
                    <a:pt x="1337465" y="1148194"/>
                  </a:lnTo>
                  <a:lnTo>
                    <a:pt x="1394936" y="1130050"/>
                  </a:lnTo>
                  <a:lnTo>
                    <a:pt x="1399349" y="1141975"/>
                  </a:lnTo>
                  <a:lnTo>
                    <a:pt x="1399873" y="1141809"/>
                  </a:lnTo>
                  <a:lnTo>
                    <a:pt x="1404621" y="1153628"/>
                  </a:lnTo>
                  <a:lnTo>
                    <a:pt x="1416899" y="1176388"/>
                  </a:lnTo>
                  <a:lnTo>
                    <a:pt x="1433318" y="1211158"/>
                  </a:lnTo>
                  <a:lnTo>
                    <a:pt x="1459613" y="1269446"/>
                  </a:lnTo>
                  <a:lnTo>
                    <a:pt x="1471419" y="1305672"/>
                  </a:lnTo>
                  <a:lnTo>
                    <a:pt x="1480816" y="1342659"/>
                  </a:lnTo>
                  <a:lnTo>
                    <a:pt x="1484920" y="1367999"/>
                  </a:lnTo>
                  <a:lnTo>
                    <a:pt x="1492315" y="1405618"/>
                  </a:lnTo>
                  <a:lnTo>
                    <a:pt x="1500469" y="1442998"/>
                  </a:lnTo>
                  <a:lnTo>
                    <a:pt x="1516852" y="1504415"/>
                  </a:lnTo>
                  <a:lnTo>
                    <a:pt x="1528418" y="1540717"/>
                  </a:lnTo>
                  <a:lnTo>
                    <a:pt x="1540172" y="1576960"/>
                  </a:lnTo>
                  <a:lnTo>
                    <a:pt x="1570640" y="1673884"/>
                  </a:lnTo>
                  <a:lnTo>
                    <a:pt x="1589442" y="1734537"/>
                  </a:lnTo>
                  <a:lnTo>
                    <a:pt x="1612403" y="1807196"/>
                  </a:lnTo>
                  <a:close/>
                </a:path>
                <a:path w="2907665" h="2059940">
                  <a:moveTo>
                    <a:pt x="1702834" y="2055945"/>
                  </a:moveTo>
                  <a:lnTo>
                    <a:pt x="772942" y="2058893"/>
                  </a:lnTo>
                  <a:lnTo>
                    <a:pt x="765871" y="2034490"/>
                  </a:lnTo>
                  <a:lnTo>
                    <a:pt x="758992" y="2010026"/>
                  </a:lnTo>
                  <a:lnTo>
                    <a:pt x="751605" y="1985722"/>
                  </a:lnTo>
                  <a:lnTo>
                    <a:pt x="740033" y="1949422"/>
                  </a:lnTo>
                  <a:lnTo>
                    <a:pt x="722975" y="1901536"/>
                  </a:lnTo>
                  <a:lnTo>
                    <a:pt x="704924" y="1853963"/>
                  </a:lnTo>
                  <a:lnTo>
                    <a:pt x="686805" y="1806412"/>
                  </a:lnTo>
                  <a:lnTo>
                    <a:pt x="669541" y="1758591"/>
                  </a:lnTo>
                  <a:lnTo>
                    <a:pt x="654056" y="1710208"/>
                  </a:lnTo>
                  <a:lnTo>
                    <a:pt x="639831" y="1661427"/>
                  </a:lnTo>
                  <a:lnTo>
                    <a:pt x="625516" y="1612675"/>
                  </a:lnTo>
                  <a:lnTo>
                    <a:pt x="614468" y="1576209"/>
                  </a:lnTo>
                  <a:lnTo>
                    <a:pt x="603050" y="1539860"/>
                  </a:lnTo>
                  <a:lnTo>
                    <a:pt x="595089" y="1515030"/>
                  </a:lnTo>
                  <a:lnTo>
                    <a:pt x="582600" y="1479727"/>
                  </a:lnTo>
                  <a:lnTo>
                    <a:pt x="574410" y="1455677"/>
                  </a:lnTo>
                  <a:lnTo>
                    <a:pt x="570210" y="1443685"/>
                  </a:lnTo>
                  <a:lnTo>
                    <a:pt x="558132" y="1407544"/>
                  </a:lnTo>
                  <a:lnTo>
                    <a:pt x="617084" y="1388934"/>
                  </a:lnTo>
                  <a:lnTo>
                    <a:pt x="629751" y="1424888"/>
                  </a:lnTo>
                  <a:lnTo>
                    <a:pt x="642389" y="1460852"/>
                  </a:lnTo>
                  <a:lnTo>
                    <a:pt x="654796" y="1496889"/>
                  </a:lnTo>
                  <a:lnTo>
                    <a:pt x="670593" y="1545173"/>
                  </a:lnTo>
                  <a:lnTo>
                    <a:pt x="685415" y="1593765"/>
                  </a:lnTo>
                  <a:lnTo>
                    <a:pt x="699351" y="1642637"/>
                  </a:lnTo>
                  <a:lnTo>
                    <a:pt x="717222" y="1703584"/>
                  </a:lnTo>
                  <a:lnTo>
                    <a:pt x="732383" y="1752069"/>
                  </a:lnTo>
                  <a:lnTo>
                    <a:pt x="753480" y="1811998"/>
                  </a:lnTo>
                  <a:lnTo>
                    <a:pt x="767622" y="1847487"/>
                  </a:lnTo>
                  <a:lnTo>
                    <a:pt x="785021" y="1895266"/>
                  </a:lnTo>
                  <a:lnTo>
                    <a:pt x="801676" y="1943279"/>
                  </a:lnTo>
                  <a:lnTo>
                    <a:pt x="817411" y="1991583"/>
                  </a:lnTo>
                  <a:lnTo>
                    <a:pt x="828225" y="2028123"/>
                  </a:lnTo>
                  <a:lnTo>
                    <a:pt x="835640" y="2052418"/>
                  </a:lnTo>
                  <a:lnTo>
                    <a:pt x="1133554" y="1958367"/>
                  </a:lnTo>
                  <a:lnTo>
                    <a:pt x="1188175" y="1954441"/>
                  </a:lnTo>
                  <a:lnTo>
                    <a:pt x="2785270" y="1450242"/>
                  </a:lnTo>
                  <a:lnTo>
                    <a:pt x="2819924" y="1452620"/>
                  </a:lnTo>
                  <a:lnTo>
                    <a:pt x="2904490" y="1425923"/>
                  </a:lnTo>
                  <a:lnTo>
                    <a:pt x="2904453" y="1452570"/>
                  </a:lnTo>
                  <a:lnTo>
                    <a:pt x="1004962" y="2052234"/>
                  </a:lnTo>
                  <a:lnTo>
                    <a:pt x="1635890" y="2052694"/>
                  </a:lnTo>
                  <a:lnTo>
                    <a:pt x="1694819" y="2034216"/>
                  </a:lnTo>
                  <a:lnTo>
                    <a:pt x="1702834" y="2055945"/>
                  </a:lnTo>
                  <a:close/>
                </a:path>
                <a:path w="2907665" h="2059940">
                  <a:moveTo>
                    <a:pt x="2906823" y="1425186"/>
                  </a:moveTo>
                  <a:lnTo>
                    <a:pt x="2904490" y="1425923"/>
                  </a:lnTo>
                  <a:lnTo>
                    <a:pt x="2905386" y="785675"/>
                  </a:lnTo>
                  <a:lnTo>
                    <a:pt x="2905606" y="786314"/>
                  </a:lnTo>
                  <a:lnTo>
                    <a:pt x="2906823" y="1425186"/>
                  </a:lnTo>
                  <a:close/>
                </a:path>
                <a:path w="2907665" h="2059940">
                  <a:moveTo>
                    <a:pt x="2039240" y="1685762"/>
                  </a:moveTo>
                  <a:lnTo>
                    <a:pt x="1439988" y="1874944"/>
                  </a:lnTo>
                  <a:lnTo>
                    <a:pt x="1462226" y="1854606"/>
                  </a:lnTo>
                  <a:lnTo>
                    <a:pt x="1988059" y="1688602"/>
                  </a:lnTo>
                  <a:lnTo>
                    <a:pt x="2039240" y="1685762"/>
                  </a:lnTo>
                  <a:close/>
                </a:path>
                <a:path w="2907665" h="2059940">
                  <a:moveTo>
                    <a:pt x="2692986" y="1479376"/>
                  </a:moveTo>
                  <a:lnTo>
                    <a:pt x="2601983" y="1508106"/>
                  </a:lnTo>
                  <a:lnTo>
                    <a:pt x="2643624" y="1481642"/>
                  </a:lnTo>
                  <a:lnTo>
                    <a:pt x="2692986" y="1479376"/>
                  </a:lnTo>
                  <a:close/>
                </a:path>
                <a:path w="2907665" h="2059940">
                  <a:moveTo>
                    <a:pt x="2904397" y="1492541"/>
                  </a:moveTo>
                  <a:lnTo>
                    <a:pt x="2886283" y="1498260"/>
                  </a:lnTo>
                  <a:lnTo>
                    <a:pt x="2835218" y="1501063"/>
                  </a:lnTo>
                  <a:lnTo>
                    <a:pt x="2699070" y="1544045"/>
                  </a:lnTo>
                  <a:lnTo>
                    <a:pt x="2649848" y="1546266"/>
                  </a:lnTo>
                  <a:lnTo>
                    <a:pt x="1108196" y="2032962"/>
                  </a:lnTo>
                  <a:lnTo>
                    <a:pt x="1074542" y="2030268"/>
                  </a:lnTo>
                  <a:lnTo>
                    <a:pt x="2904453" y="1452570"/>
                  </a:lnTo>
                  <a:lnTo>
                    <a:pt x="2904397" y="1492541"/>
                  </a:lnTo>
                  <a:close/>
                </a:path>
                <a:path w="2907665" h="2059940">
                  <a:moveTo>
                    <a:pt x="1386302" y="1958482"/>
                  </a:moveTo>
                  <a:lnTo>
                    <a:pt x="1200752" y="2017060"/>
                  </a:lnTo>
                  <a:lnTo>
                    <a:pt x="1167372" y="2014280"/>
                  </a:lnTo>
                  <a:lnTo>
                    <a:pt x="1429231" y="1931612"/>
                  </a:lnTo>
                  <a:lnTo>
                    <a:pt x="1386302" y="1958482"/>
                  </a:lnTo>
                  <a:close/>
                </a:path>
                <a:path w="2907665" h="2059940">
                  <a:moveTo>
                    <a:pt x="1694819" y="2034216"/>
                  </a:moveTo>
                  <a:lnTo>
                    <a:pt x="1636286" y="2052695"/>
                  </a:lnTo>
                  <a:lnTo>
                    <a:pt x="1635890" y="2052694"/>
                  </a:lnTo>
                  <a:lnTo>
                    <a:pt x="1622396" y="2017126"/>
                  </a:lnTo>
                  <a:lnTo>
                    <a:pt x="1612312" y="1993674"/>
                  </a:lnTo>
                  <a:lnTo>
                    <a:pt x="1589250" y="1934366"/>
                  </a:lnTo>
                  <a:lnTo>
                    <a:pt x="1576897" y="1898312"/>
                  </a:lnTo>
                  <a:lnTo>
                    <a:pt x="1573157" y="1886175"/>
                  </a:lnTo>
                  <a:lnTo>
                    <a:pt x="1632389" y="1867475"/>
                  </a:lnTo>
                  <a:lnTo>
                    <a:pt x="1644824" y="1903503"/>
                  </a:lnTo>
                  <a:lnTo>
                    <a:pt x="1657690" y="1939395"/>
                  </a:lnTo>
                  <a:lnTo>
                    <a:pt x="1667263" y="1963008"/>
                  </a:lnTo>
                  <a:lnTo>
                    <a:pt x="1681283" y="1998536"/>
                  </a:lnTo>
                  <a:lnTo>
                    <a:pt x="1694819" y="2034216"/>
                  </a:lnTo>
                  <a:close/>
                </a:path>
                <a:path w="2907665" h="2059940">
                  <a:moveTo>
                    <a:pt x="2556594" y="1589024"/>
                  </a:moveTo>
                  <a:lnTo>
                    <a:pt x="2086761" y="1737349"/>
                  </a:lnTo>
                  <a:lnTo>
                    <a:pt x="2035576" y="1740190"/>
                  </a:lnTo>
                  <a:lnTo>
                    <a:pt x="2604060" y="1560721"/>
                  </a:lnTo>
                  <a:lnTo>
                    <a:pt x="2556594" y="1589024"/>
                  </a:lnTo>
                  <a:close/>
                </a:path>
                <a:path w="2907665" h="2059940">
                  <a:moveTo>
                    <a:pt x="2518711" y="2053358"/>
                  </a:moveTo>
                  <a:lnTo>
                    <a:pt x="2456513" y="2053556"/>
                  </a:lnTo>
                  <a:lnTo>
                    <a:pt x="2436903" y="1986392"/>
                  </a:lnTo>
                  <a:lnTo>
                    <a:pt x="2423406" y="1937382"/>
                  </a:lnTo>
                  <a:lnTo>
                    <a:pt x="2396416" y="1836983"/>
                  </a:lnTo>
                  <a:lnTo>
                    <a:pt x="2383710" y="1790099"/>
                  </a:lnTo>
                  <a:lnTo>
                    <a:pt x="2370217" y="1741088"/>
                  </a:lnTo>
                  <a:lnTo>
                    <a:pt x="2356437" y="1692166"/>
                  </a:lnTo>
                  <a:lnTo>
                    <a:pt x="2352841" y="1679984"/>
                  </a:lnTo>
                  <a:lnTo>
                    <a:pt x="2349172" y="1667824"/>
                  </a:lnTo>
                  <a:lnTo>
                    <a:pt x="2345562" y="1655646"/>
                  </a:lnTo>
                  <a:lnTo>
                    <a:pt x="2402841" y="1637563"/>
                  </a:lnTo>
                  <a:lnTo>
                    <a:pt x="2427253" y="1723081"/>
                  </a:lnTo>
                  <a:lnTo>
                    <a:pt x="2437134" y="1759916"/>
                  </a:lnTo>
                  <a:lnTo>
                    <a:pt x="2460051" y="1845906"/>
                  </a:lnTo>
                  <a:lnTo>
                    <a:pt x="2473430" y="1894953"/>
                  </a:lnTo>
                  <a:lnTo>
                    <a:pt x="2487039" y="1943928"/>
                  </a:lnTo>
                  <a:lnTo>
                    <a:pt x="2500936" y="1992813"/>
                  </a:lnTo>
                  <a:lnTo>
                    <a:pt x="2515181" y="2041587"/>
                  </a:lnTo>
                  <a:lnTo>
                    <a:pt x="2518711" y="2053358"/>
                  </a:lnTo>
                  <a:close/>
                </a:path>
                <a:path w="2907665" h="2059940">
                  <a:moveTo>
                    <a:pt x="2903613" y="2052138"/>
                  </a:moveTo>
                  <a:lnTo>
                    <a:pt x="2904397" y="1492541"/>
                  </a:lnTo>
                  <a:lnTo>
                    <a:pt x="2907051" y="1491704"/>
                  </a:lnTo>
                  <a:lnTo>
                    <a:pt x="2903613" y="2052138"/>
                  </a:lnTo>
                  <a:close/>
                </a:path>
                <a:path w="2907665" h="2059940">
                  <a:moveTo>
                    <a:pt x="1636286" y="2052695"/>
                  </a:moveTo>
                  <a:lnTo>
                    <a:pt x="1635932" y="2052806"/>
                  </a:lnTo>
                  <a:lnTo>
                    <a:pt x="1636286" y="2052695"/>
                  </a:lnTo>
                  <a:close/>
                </a:path>
                <a:path w="2907665" h="2059940">
                  <a:moveTo>
                    <a:pt x="2458320" y="2059538"/>
                  </a:moveTo>
                  <a:lnTo>
                    <a:pt x="1703619" y="2058073"/>
                  </a:lnTo>
                  <a:lnTo>
                    <a:pt x="1702834" y="2055945"/>
                  </a:lnTo>
                  <a:lnTo>
                    <a:pt x="2456513" y="2053556"/>
                  </a:lnTo>
                  <a:lnTo>
                    <a:pt x="2458320" y="2059538"/>
                  </a:lnTo>
                  <a:close/>
                </a:path>
                <a:path w="2907665" h="2059940">
                  <a:moveTo>
                    <a:pt x="2903613" y="2052138"/>
                  </a:moveTo>
                  <a:lnTo>
                    <a:pt x="2518830" y="2053753"/>
                  </a:lnTo>
                  <a:lnTo>
                    <a:pt x="2518711" y="2053358"/>
                  </a:lnTo>
                  <a:lnTo>
                    <a:pt x="2903613" y="2052138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10"/>
          <p:cNvSpPr txBox="1">
            <a:spLocks noGrp="1"/>
          </p:cNvSpPr>
          <p:nvPr>
            <p:ph type="title"/>
          </p:nvPr>
        </p:nvSpPr>
        <p:spPr>
          <a:xfrm>
            <a:off x="4306470" y="3915161"/>
            <a:ext cx="9127096" cy="1968359"/>
          </a:xfrm>
          <a:prstGeom prst="rect">
            <a:avLst/>
          </a:prstGeom>
        </p:spPr>
        <p:txBody>
          <a:bodyPr vert="horz" wrap="square" lIns="0" tIns="360045" rIns="0" bIns="0" rtlCol="0">
            <a:spAutoFit/>
          </a:bodyPr>
          <a:lstStyle/>
          <a:p>
            <a:pPr marL="12700" marR="5080" algn="ctr">
              <a:lnSpc>
                <a:spcPct val="79000"/>
              </a:lnSpc>
              <a:spcBef>
                <a:spcPts val="2835"/>
              </a:spcBef>
            </a:pPr>
            <a:r>
              <a:rPr lang="ru-RU" sz="6600" dirty="0" smtClean="0">
                <a:latin typeface="Cambria"/>
                <a:cs typeface="Cambria"/>
              </a:rPr>
              <a:t>Спасибо за активную работу! </a:t>
            </a:r>
            <a:endParaRPr sz="6600" dirty="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</TotalTime>
  <Words>574</Words>
  <Application>Microsoft Office PowerPoint</Application>
  <PresentationFormat>Произвольный</PresentationFormat>
  <Paragraphs>135</Paragraphs>
  <Slides>26</Slides>
  <Notes>0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Calibri</vt:lpstr>
      <vt:lpstr>Cambria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1              .                                  А              л                 е                    к                 с                   а                    н            д              р               и             й           с              к               а           я                                                           к             о             л              л                 о                н               н                а</vt:lpstr>
      <vt:lpstr>Презентация PowerPoint</vt:lpstr>
      <vt:lpstr>Задание 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 3  «Загадочные фрески»  </vt:lpstr>
      <vt:lpstr>Презентация PowerPoint</vt:lpstr>
      <vt:lpstr>Презентация PowerPoint</vt:lpstr>
      <vt:lpstr>4. «Медный всадник»</vt:lpstr>
      <vt:lpstr>Задание 4  «Найди тайну строки»  </vt:lpstr>
      <vt:lpstr>5. Эрмитаж </vt:lpstr>
      <vt:lpstr>Презентация PowerPoint</vt:lpstr>
      <vt:lpstr>Презентация PowerPoint</vt:lpstr>
      <vt:lpstr>Задание 5  «Таинственный мир  3-х символов »  </vt:lpstr>
      <vt:lpstr>6. Храм Спаса на Крови </vt:lpstr>
      <vt:lpstr>Презентация PowerPoint</vt:lpstr>
      <vt:lpstr>Задание 6 «Что в конверте»    </vt:lpstr>
      <vt:lpstr>Презентация PowerPoint</vt:lpstr>
      <vt:lpstr>Спасибо за активную работу!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and Green Scrapbook Sustainability and Ecology Presentation</dc:title>
  <dc:creator>sekal</dc:creator>
  <cp:keywords>DAF9m8CpNgs,BADWwR97f9M</cp:keywords>
  <cp:lastModifiedBy>Пользователь</cp:lastModifiedBy>
  <cp:revision>35</cp:revision>
  <cp:lastPrinted>2024-11-11T21:06:27Z</cp:lastPrinted>
  <dcterms:created xsi:type="dcterms:W3CDTF">2024-02-23T12:13:38Z</dcterms:created>
  <dcterms:modified xsi:type="dcterms:W3CDTF">2024-11-12T10:08:26Z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2024-02-23T00:00:00Z</vt:filetime>
  </property>
  <property fmtid="{D5CDD505-2E9C-101B-9397-08002B2CF9AE}" pid="3" name="Creator">
    <vt:lpwstr>Canva</vt:lpwstr>
  </property>
  <property fmtid="{D5CDD505-2E9C-101B-9397-08002B2CF9AE}" pid="4" name="LastSaved">
    <vt:filetime>2024-02-23T00:00:00Z</vt:filetime>
  </property>
  <property fmtid="{D5CDD505-2E9C-101B-9397-08002B2CF9AE}" pid="5" name="Producer">
    <vt:lpwstr>Canva</vt:lpwstr>
  </property>
</Properties>
</file>